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65" r:id="rId5"/>
    <p:sldId id="259" r:id="rId6"/>
    <p:sldId id="267" r:id="rId7"/>
    <p:sldId id="260" r:id="rId8"/>
    <p:sldId id="264" r:id="rId9"/>
    <p:sldId id="266" r:id="rId10"/>
    <p:sldId id="262" r:id="rId11"/>
    <p:sldId id="272" r:id="rId12"/>
    <p:sldId id="263" r:id="rId13"/>
    <p:sldId id="273" r:id="rId14"/>
    <p:sldId id="261" r:id="rId15"/>
    <p:sldId id="271" r:id="rId16"/>
    <p:sldId id="258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5F4C2-FAEE-48EF-8BAC-B7259178B15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3F3682-27C2-4D5A-AB15-3FBE510C7902}">
      <dgm:prSet/>
      <dgm:spPr/>
      <dgm:t>
        <a:bodyPr/>
        <a:lstStyle/>
        <a:p>
          <a:r>
            <a:rPr lang="en-US"/>
            <a:t>All-purpose shortening </a:t>
          </a:r>
        </a:p>
      </dgm:t>
    </dgm:pt>
    <dgm:pt modelId="{F7C97F85-2DDA-48D5-B4CA-88AFED1EA31E}" type="parTrans" cxnId="{C9F16A9C-D1DB-4C73-80AB-7DCD130E9257}">
      <dgm:prSet/>
      <dgm:spPr/>
      <dgm:t>
        <a:bodyPr/>
        <a:lstStyle/>
        <a:p>
          <a:endParaRPr lang="en-US"/>
        </a:p>
      </dgm:t>
    </dgm:pt>
    <dgm:pt modelId="{808D0816-D894-4DC6-AA59-F15EEC7EDAEB}" type="sibTrans" cxnId="{C9F16A9C-D1DB-4C73-80AB-7DCD130E9257}">
      <dgm:prSet/>
      <dgm:spPr/>
      <dgm:t>
        <a:bodyPr/>
        <a:lstStyle/>
        <a:p>
          <a:endParaRPr lang="en-US"/>
        </a:p>
      </dgm:t>
    </dgm:pt>
    <dgm:pt modelId="{6A941192-6BAC-466B-A166-A45F6334EA6D}">
      <dgm:prSet/>
      <dgm:spPr/>
      <dgm:t>
        <a:bodyPr/>
        <a:lstStyle/>
        <a:p>
          <a:r>
            <a:rPr lang="en-US"/>
            <a:t>Fluid shortenings</a:t>
          </a:r>
        </a:p>
      </dgm:t>
    </dgm:pt>
    <dgm:pt modelId="{470AF5CB-7023-412B-898F-1ADA3DDEE760}" type="parTrans" cxnId="{7224A101-611B-49F8-922B-3FB394C5B99A}">
      <dgm:prSet/>
      <dgm:spPr/>
      <dgm:t>
        <a:bodyPr/>
        <a:lstStyle/>
        <a:p>
          <a:endParaRPr lang="en-US"/>
        </a:p>
      </dgm:t>
    </dgm:pt>
    <dgm:pt modelId="{48981181-779C-4E74-91A0-3FDC291CEC0A}" type="sibTrans" cxnId="{7224A101-611B-49F8-922B-3FB394C5B99A}">
      <dgm:prSet/>
      <dgm:spPr/>
      <dgm:t>
        <a:bodyPr/>
        <a:lstStyle/>
        <a:p>
          <a:endParaRPr lang="en-US"/>
        </a:p>
      </dgm:t>
    </dgm:pt>
    <dgm:pt modelId="{F142712B-A6BB-4462-8DB9-DC41E665CA13}">
      <dgm:prSet/>
      <dgm:spPr/>
      <dgm:t>
        <a:bodyPr/>
        <a:lstStyle/>
        <a:p>
          <a:r>
            <a:rPr lang="en-US" dirty="0"/>
            <a:t>Cake shortening</a:t>
          </a:r>
        </a:p>
      </dgm:t>
    </dgm:pt>
    <dgm:pt modelId="{BC420860-7CCE-43B1-9F2C-34BBD838AA61}" type="parTrans" cxnId="{A075A40B-D138-4B98-AD44-40471EDC51B4}">
      <dgm:prSet/>
      <dgm:spPr/>
      <dgm:t>
        <a:bodyPr/>
        <a:lstStyle/>
        <a:p>
          <a:endParaRPr lang="en-US"/>
        </a:p>
      </dgm:t>
    </dgm:pt>
    <dgm:pt modelId="{9D8427FA-1743-4442-9930-D067F223488F}" type="sibTrans" cxnId="{A075A40B-D138-4B98-AD44-40471EDC51B4}">
      <dgm:prSet/>
      <dgm:spPr/>
      <dgm:t>
        <a:bodyPr/>
        <a:lstStyle/>
        <a:p>
          <a:endParaRPr lang="en-US"/>
        </a:p>
      </dgm:t>
    </dgm:pt>
    <dgm:pt modelId="{BE88F1F2-D755-477E-85AF-6F9EB6B3E472}">
      <dgm:prSet/>
      <dgm:spPr/>
      <dgm:t>
        <a:bodyPr/>
        <a:lstStyle/>
        <a:p>
          <a:r>
            <a:rPr lang="en-US"/>
            <a:t>Icing shortening</a:t>
          </a:r>
        </a:p>
      </dgm:t>
    </dgm:pt>
    <dgm:pt modelId="{3761FAD6-230B-4531-ACEE-C9A0FE17471B}" type="parTrans" cxnId="{57BAEBC9-3114-4712-8B8F-D4FAACAABCB0}">
      <dgm:prSet/>
      <dgm:spPr/>
      <dgm:t>
        <a:bodyPr/>
        <a:lstStyle/>
        <a:p>
          <a:endParaRPr lang="en-US"/>
        </a:p>
      </dgm:t>
    </dgm:pt>
    <dgm:pt modelId="{B01DB31A-67E9-4151-84A0-E63F5176573E}" type="sibTrans" cxnId="{57BAEBC9-3114-4712-8B8F-D4FAACAABCB0}">
      <dgm:prSet/>
      <dgm:spPr/>
      <dgm:t>
        <a:bodyPr/>
        <a:lstStyle/>
        <a:p>
          <a:endParaRPr lang="en-US"/>
        </a:p>
      </dgm:t>
    </dgm:pt>
    <dgm:pt modelId="{13669038-29C2-4ADA-8F32-BC75600C8117}">
      <dgm:prSet/>
      <dgm:spPr/>
      <dgm:t>
        <a:bodyPr/>
        <a:lstStyle/>
        <a:p>
          <a:r>
            <a:rPr lang="en-US"/>
            <a:t>Filler fat shortenings </a:t>
          </a:r>
        </a:p>
      </dgm:t>
    </dgm:pt>
    <dgm:pt modelId="{0C837AE1-CE01-4B35-A5ED-10ADCA0788F2}" type="parTrans" cxnId="{578BFAEB-93D1-4B62-A6A6-5E5723A47D18}">
      <dgm:prSet/>
      <dgm:spPr/>
      <dgm:t>
        <a:bodyPr/>
        <a:lstStyle/>
        <a:p>
          <a:endParaRPr lang="en-US"/>
        </a:p>
      </dgm:t>
    </dgm:pt>
    <dgm:pt modelId="{72517658-5434-4462-A7FC-1A28964A6FC3}" type="sibTrans" cxnId="{578BFAEB-93D1-4B62-A6A6-5E5723A47D18}">
      <dgm:prSet/>
      <dgm:spPr/>
      <dgm:t>
        <a:bodyPr/>
        <a:lstStyle/>
        <a:p>
          <a:endParaRPr lang="en-US"/>
        </a:p>
      </dgm:t>
    </dgm:pt>
    <dgm:pt modelId="{41AB55F9-4921-46EE-905B-EA1F85DB9BF8}">
      <dgm:prSet/>
      <dgm:spPr/>
      <dgm:t>
        <a:bodyPr/>
        <a:lstStyle/>
        <a:p>
          <a:r>
            <a:rPr lang="en-US"/>
            <a:t>Bread shortening </a:t>
          </a:r>
        </a:p>
      </dgm:t>
    </dgm:pt>
    <dgm:pt modelId="{A90A3B0D-AA03-4609-ADAA-63494DF74F4A}" type="parTrans" cxnId="{669AD35E-9943-466F-BE7A-335CB36F10E0}">
      <dgm:prSet/>
      <dgm:spPr/>
      <dgm:t>
        <a:bodyPr/>
        <a:lstStyle/>
        <a:p>
          <a:endParaRPr lang="en-US"/>
        </a:p>
      </dgm:t>
    </dgm:pt>
    <dgm:pt modelId="{25DE39D5-07EB-4D64-BF22-31B7F2DE841A}" type="sibTrans" cxnId="{669AD35E-9943-466F-BE7A-335CB36F10E0}">
      <dgm:prSet/>
      <dgm:spPr/>
      <dgm:t>
        <a:bodyPr/>
        <a:lstStyle/>
        <a:p>
          <a:endParaRPr lang="en-US"/>
        </a:p>
      </dgm:t>
    </dgm:pt>
    <dgm:pt modelId="{78981BB9-0FA1-48A3-8608-C47D08244B97}">
      <dgm:prSet/>
      <dgm:spPr/>
      <dgm:t>
        <a:bodyPr/>
        <a:lstStyle/>
        <a:p>
          <a:r>
            <a:rPr lang="en-US"/>
            <a:t>Frying shortening </a:t>
          </a:r>
        </a:p>
      </dgm:t>
    </dgm:pt>
    <dgm:pt modelId="{7F90E4B4-9910-482E-BA77-6429325F6052}" type="parTrans" cxnId="{A7F115D5-7AFE-4031-B95C-62E4970BF7ED}">
      <dgm:prSet/>
      <dgm:spPr/>
      <dgm:t>
        <a:bodyPr/>
        <a:lstStyle/>
        <a:p>
          <a:endParaRPr lang="en-US"/>
        </a:p>
      </dgm:t>
    </dgm:pt>
    <dgm:pt modelId="{5287ECBD-B239-41E5-9ECE-59362608DBBD}" type="sibTrans" cxnId="{A7F115D5-7AFE-4031-B95C-62E4970BF7ED}">
      <dgm:prSet/>
      <dgm:spPr/>
      <dgm:t>
        <a:bodyPr/>
        <a:lstStyle/>
        <a:p>
          <a:endParaRPr lang="en-US"/>
        </a:p>
      </dgm:t>
    </dgm:pt>
    <dgm:pt modelId="{25C0E19B-9557-42AD-A612-031664DF77BA}">
      <dgm:prSet/>
      <dgm:spPr/>
      <dgm:t>
        <a:bodyPr/>
        <a:lstStyle/>
        <a:p>
          <a:r>
            <a:rPr lang="en-US"/>
            <a:t>Pie crust shortening </a:t>
          </a:r>
        </a:p>
      </dgm:t>
    </dgm:pt>
    <dgm:pt modelId="{DFD63725-3D4B-42A2-8136-4DA489EAEAC5}" type="parTrans" cxnId="{68B9C7BD-DD9B-44EC-B4D4-21EC0345CD6A}">
      <dgm:prSet/>
      <dgm:spPr/>
      <dgm:t>
        <a:bodyPr/>
        <a:lstStyle/>
        <a:p>
          <a:endParaRPr lang="en-US"/>
        </a:p>
      </dgm:t>
    </dgm:pt>
    <dgm:pt modelId="{88050AB0-9D89-42F3-946E-E6ABB65CA158}" type="sibTrans" cxnId="{68B9C7BD-DD9B-44EC-B4D4-21EC0345CD6A}">
      <dgm:prSet/>
      <dgm:spPr/>
      <dgm:t>
        <a:bodyPr/>
        <a:lstStyle/>
        <a:p>
          <a:endParaRPr lang="en-US"/>
        </a:p>
      </dgm:t>
    </dgm:pt>
    <dgm:pt modelId="{25B1DBF1-19C2-4088-8233-5E0DDDB0CAC4}">
      <dgm:prSet/>
      <dgm:spPr/>
      <dgm:t>
        <a:bodyPr/>
        <a:lstStyle/>
        <a:p>
          <a:r>
            <a:rPr lang="en-US"/>
            <a:t>Pastry shortening</a:t>
          </a:r>
        </a:p>
      </dgm:t>
    </dgm:pt>
    <dgm:pt modelId="{D61677E0-0A89-4320-AA9C-5747DA99E1EF}" type="parTrans" cxnId="{987EF53E-11A9-4C67-A2F0-0EA742788DD5}">
      <dgm:prSet/>
      <dgm:spPr/>
      <dgm:t>
        <a:bodyPr/>
        <a:lstStyle/>
        <a:p>
          <a:endParaRPr lang="en-US"/>
        </a:p>
      </dgm:t>
    </dgm:pt>
    <dgm:pt modelId="{A60D3812-1A5A-410A-813F-5A5A840E64D0}" type="sibTrans" cxnId="{987EF53E-11A9-4C67-A2F0-0EA742788DD5}">
      <dgm:prSet/>
      <dgm:spPr/>
      <dgm:t>
        <a:bodyPr/>
        <a:lstStyle/>
        <a:p>
          <a:endParaRPr lang="en-US"/>
        </a:p>
      </dgm:t>
    </dgm:pt>
    <dgm:pt modelId="{8AE75D36-1A4C-4806-9788-007D8E74A3A5}">
      <dgm:prSet/>
      <dgm:spPr/>
      <dgm:t>
        <a:bodyPr/>
        <a:lstStyle/>
        <a:p>
          <a:r>
            <a:rPr lang="en-US" dirty="0"/>
            <a:t>Confectioner’s fat </a:t>
          </a:r>
        </a:p>
      </dgm:t>
    </dgm:pt>
    <dgm:pt modelId="{3F6110FB-5BDF-46DD-82E0-872F7C45BA87}" type="parTrans" cxnId="{BFD2CB14-FE8D-49B0-8D18-313558DE835E}">
      <dgm:prSet/>
      <dgm:spPr/>
      <dgm:t>
        <a:bodyPr/>
        <a:lstStyle/>
        <a:p>
          <a:endParaRPr lang="en-US"/>
        </a:p>
      </dgm:t>
    </dgm:pt>
    <dgm:pt modelId="{3A3AD13E-918A-4559-B341-AB5E691FE8EE}" type="sibTrans" cxnId="{BFD2CB14-FE8D-49B0-8D18-313558DE835E}">
      <dgm:prSet/>
      <dgm:spPr/>
      <dgm:t>
        <a:bodyPr/>
        <a:lstStyle/>
        <a:p>
          <a:endParaRPr lang="en-US"/>
        </a:p>
      </dgm:t>
    </dgm:pt>
    <dgm:pt modelId="{628A8162-0554-4159-A0F7-06C3E1B2BBAF}" type="pres">
      <dgm:prSet presAssocID="{10B5F4C2-FAEE-48EF-8BAC-B7259178B15F}" presName="vert0" presStyleCnt="0">
        <dgm:presLayoutVars>
          <dgm:dir/>
          <dgm:animOne val="branch"/>
          <dgm:animLvl val="lvl"/>
        </dgm:presLayoutVars>
      </dgm:prSet>
      <dgm:spPr/>
    </dgm:pt>
    <dgm:pt modelId="{8F6D2B4E-685B-4A67-8327-E2E925A1D3C2}" type="pres">
      <dgm:prSet presAssocID="{E23F3682-27C2-4D5A-AB15-3FBE510C7902}" presName="thickLine" presStyleLbl="alignNode1" presStyleIdx="0" presStyleCnt="10"/>
      <dgm:spPr/>
    </dgm:pt>
    <dgm:pt modelId="{15DBF6C2-83AB-4F2F-9C19-4A46B25C3EAF}" type="pres">
      <dgm:prSet presAssocID="{E23F3682-27C2-4D5A-AB15-3FBE510C7902}" presName="horz1" presStyleCnt="0"/>
      <dgm:spPr/>
    </dgm:pt>
    <dgm:pt modelId="{015FD67F-F68D-4635-8B28-0FCADDD70656}" type="pres">
      <dgm:prSet presAssocID="{E23F3682-27C2-4D5A-AB15-3FBE510C7902}" presName="tx1" presStyleLbl="revTx" presStyleIdx="0" presStyleCnt="10"/>
      <dgm:spPr/>
    </dgm:pt>
    <dgm:pt modelId="{248AD44C-2F0B-4D3C-B34D-CECF960CF998}" type="pres">
      <dgm:prSet presAssocID="{E23F3682-27C2-4D5A-AB15-3FBE510C7902}" presName="vert1" presStyleCnt="0"/>
      <dgm:spPr/>
    </dgm:pt>
    <dgm:pt modelId="{CF976EE3-B031-4875-9C3F-B7E41D66B39C}" type="pres">
      <dgm:prSet presAssocID="{6A941192-6BAC-466B-A166-A45F6334EA6D}" presName="thickLine" presStyleLbl="alignNode1" presStyleIdx="1" presStyleCnt="10"/>
      <dgm:spPr/>
    </dgm:pt>
    <dgm:pt modelId="{647D83BB-2CC1-437C-A858-F4C48A957437}" type="pres">
      <dgm:prSet presAssocID="{6A941192-6BAC-466B-A166-A45F6334EA6D}" presName="horz1" presStyleCnt="0"/>
      <dgm:spPr/>
    </dgm:pt>
    <dgm:pt modelId="{A4468039-D64D-4D7C-817A-9EBDB6D8FE3C}" type="pres">
      <dgm:prSet presAssocID="{6A941192-6BAC-466B-A166-A45F6334EA6D}" presName="tx1" presStyleLbl="revTx" presStyleIdx="1" presStyleCnt="10"/>
      <dgm:spPr/>
    </dgm:pt>
    <dgm:pt modelId="{FF4F22E2-4BE9-4EE9-9A5D-947E90BBCDE2}" type="pres">
      <dgm:prSet presAssocID="{6A941192-6BAC-466B-A166-A45F6334EA6D}" presName="vert1" presStyleCnt="0"/>
      <dgm:spPr/>
    </dgm:pt>
    <dgm:pt modelId="{B88A3734-EA01-465E-AF6F-53EA82E89444}" type="pres">
      <dgm:prSet presAssocID="{F142712B-A6BB-4462-8DB9-DC41E665CA13}" presName="thickLine" presStyleLbl="alignNode1" presStyleIdx="2" presStyleCnt="10"/>
      <dgm:spPr/>
    </dgm:pt>
    <dgm:pt modelId="{239F3467-03BA-468F-A868-0E85DAF4C6F6}" type="pres">
      <dgm:prSet presAssocID="{F142712B-A6BB-4462-8DB9-DC41E665CA13}" presName="horz1" presStyleCnt="0"/>
      <dgm:spPr/>
    </dgm:pt>
    <dgm:pt modelId="{A9773206-D98B-4119-A99B-ACAEF4F3ED68}" type="pres">
      <dgm:prSet presAssocID="{F142712B-A6BB-4462-8DB9-DC41E665CA13}" presName="tx1" presStyleLbl="revTx" presStyleIdx="2" presStyleCnt="10"/>
      <dgm:spPr/>
    </dgm:pt>
    <dgm:pt modelId="{06C66523-9900-4037-BE1F-5077D1D8B454}" type="pres">
      <dgm:prSet presAssocID="{F142712B-A6BB-4462-8DB9-DC41E665CA13}" presName="vert1" presStyleCnt="0"/>
      <dgm:spPr/>
    </dgm:pt>
    <dgm:pt modelId="{0D2B6D9A-25AD-4584-B9B8-DE961A7A3A22}" type="pres">
      <dgm:prSet presAssocID="{BE88F1F2-D755-477E-85AF-6F9EB6B3E472}" presName="thickLine" presStyleLbl="alignNode1" presStyleIdx="3" presStyleCnt="10"/>
      <dgm:spPr/>
    </dgm:pt>
    <dgm:pt modelId="{8F76BC38-A8CF-4C0D-B745-06C3B48D7975}" type="pres">
      <dgm:prSet presAssocID="{BE88F1F2-D755-477E-85AF-6F9EB6B3E472}" presName="horz1" presStyleCnt="0"/>
      <dgm:spPr/>
    </dgm:pt>
    <dgm:pt modelId="{11B81216-7EB7-48D9-A137-56C93EFEE4F1}" type="pres">
      <dgm:prSet presAssocID="{BE88F1F2-D755-477E-85AF-6F9EB6B3E472}" presName="tx1" presStyleLbl="revTx" presStyleIdx="3" presStyleCnt="10"/>
      <dgm:spPr/>
    </dgm:pt>
    <dgm:pt modelId="{5FE4BFAF-CD03-491B-A50C-A26D1FF647C7}" type="pres">
      <dgm:prSet presAssocID="{BE88F1F2-D755-477E-85AF-6F9EB6B3E472}" presName="vert1" presStyleCnt="0"/>
      <dgm:spPr/>
    </dgm:pt>
    <dgm:pt modelId="{2E36E746-ACCD-4256-BBBA-874E15C7F3EF}" type="pres">
      <dgm:prSet presAssocID="{13669038-29C2-4ADA-8F32-BC75600C8117}" presName="thickLine" presStyleLbl="alignNode1" presStyleIdx="4" presStyleCnt="10"/>
      <dgm:spPr/>
    </dgm:pt>
    <dgm:pt modelId="{2C71AA84-7571-49EB-807F-AC01C75DBFF0}" type="pres">
      <dgm:prSet presAssocID="{13669038-29C2-4ADA-8F32-BC75600C8117}" presName="horz1" presStyleCnt="0"/>
      <dgm:spPr/>
    </dgm:pt>
    <dgm:pt modelId="{E03431D8-4534-4DE7-9649-F54859035C3A}" type="pres">
      <dgm:prSet presAssocID="{13669038-29C2-4ADA-8F32-BC75600C8117}" presName="tx1" presStyleLbl="revTx" presStyleIdx="4" presStyleCnt="10"/>
      <dgm:spPr/>
    </dgm:pt>
    <dgm:pt modelId="{4D8C6FDB-6269-4F44-80F0-786A81B90CA5}" type="pres">
      <dgm:prSet presAssocID="{13669038-29C2-4ADA-8F32-BC75600C8117}" presName="vert1" presStyleCnt="0"/>
      <dgm:spPr/>
    </dgm:pt>
    <dgm:pt modelId="{CC922F8D-3973-4757-8F68-908B545A1DC2}" type="pres">
      <dgm:prSet presAssocID="{41AB55F9-4921-46EE-905B-EA1F85DB9BF8}" presName="thickLine" presStyleLbl="alignNode1" presStyleIdx="5" presStyleCnt="10"/>
      <dgm:spPr/>
    </dgm:pt>
    <dgm:pt modelId="{1A12C4B1-4F4A-4CC0-A203-05767CEBC882}" type="pres">
      <dgm:prSet presAssocID="{41AB55F9-4921-46EE-905B-EA1F85DB9BF8}" presName="horz1" presStyleCnt="0"/>
      <dgm:spPr/>
    </dgm:pt>
    <dgm:pt modelId="{265D04D8-EC2F-461B-9E2E-D40743853E07}" type="pres">
      <dgm:prSet presAssocID="{41AB55F9-4921-46EE-905B-EA1F85DB9BF8}" presName="tx1" presStyleLbl="revTx" presStyleIdx="5" presStyleCnt="10"/>
      <dgm:spPr/>
    </dgm:pt>
    <dgm:pt modelId="{A2BB4BB3-1A4C-4CB2-99C9-6E94002765B1}" type="pres">
      <dgm:prSet presAssocID="{41AB55F9-4921-46EE-905B-EA1F85DB9BF8}" presName="vert1" presStyleCnt="0"/>
      <dgm:spPr/>
    </dgm:pt>
    <dgm:pt modelId="{045ED9EE-C2E9-4704-A9AF-55E6B9C30349}" type="pres">
      <dgm:prSet presAssocID="{78981BB9-0FA1-48A3-8608-C47D08244B97}" presName="thickLine" presStyleLbl="alignNode1" presStyleIdx="6" presStyleCnt="10"/>
      <dgm:spPr/>
    </dgm:pt>
    <dgm:pt modelId="{C31AC553-766E-4F98-9B15-7E8134120932}" type="pres">
      <dgm:prSet presAssocID="{78981BB9-0FA1-48A3-8608-C47D08244B97}" presName="horz1" presStyleCnt="0"/>
      <dgm:spPr/>
    </dgm:pt>
    <dgm:pt modelId="{73DC0F35-13C7-404E-ADCF-8A7C0026F3FA}" type="pres">
      <dgm:prSet presAssocID="{78981BB9-0FA1-48A3-8608-C47D08244B97}" presName="tx1" presStyleLbl="revTx" presStyleIdx="6" presStyleCnt="10"/>
      <dgm:spPr/>
    </dgm:pt>
    <dgm:pt modelId="{7919AAA5-0B05-4800-9E34-D8FEA7A9EB31}" type="pres">
      <dgm:prSet presAssocID="{78981BB9-0FA1-48A3-8608-C47D08244B97}" presName="vert1" presStyleCnt="0"/>
      <dgm:spPr/>
    </dgm:pt>
    <dgm:pt modelId="{5004EBA8-67D6-4F0D-8F0C-3B7F5393175E}" type="pres">
      <dgm:prSet presAssocID="{25C0E19B-9557-42AD-A612-031664DF77BA}" presName="thickLine" presStyleLbl="alignNode1" presStyleIdx="7" presStyleCnt="10"/>
      <dgm:spPr/>
    </dgm:pt>
    <dgm:pt modelId="{F2153D98-7755-446A-AF25-0FDD03A55737}" type="pres">
      <dgm:prSet presAssocID="{25C0E19B-9557-42AD-A612-031664DF77BA}" presName="horz1" presStyleCnt="0"/>
      <dgm:spPr/>
    </dgm:pt>
    <dgm:pt modelId="{FCECC71F-E3F9-4E71-B3DA-6736434F4B64}" type="pres">
      <dgm:prSet presAssocID="{25C0E19B-9557-42AD-A612-031664DF77BA}" presName="tx1" presStyleLbl="revTx" presStyleIdx="7" presStyleCnt="10"/>
      <dgm:spPr/>
    </dgm:pt>
    <dgm:pt modelId="{8A9C8404-1487-4D5A-8F5C-829AA5FE9CB1}" type="pres">
      <dgm:prSet presAssocID="{25C0E19B-9557-42AD-A612-031664DF77BA}" presName="vert1" presStyleCnt="0"/>
      <dgm:spPr/>
    </dgm:pt>
    <dgm:pt modelId="{40573F62-1C9A-48FD-B254-457A1B992016}" type="pres">
      <dgm:prSet presAssocID="{25B1DBF1-19C2-4088-8233-5E0DDDB0CAC4}" presName="thickLine" presStyleLbl="alignNode1" presStyleIdx="8" presStyleCnt="10"/>
      <dgm:spPr/>
    </dgm:pt>
    <dgm:pt modelId="{143BC535-6D72-475F-BAE6-32DE182B43E6}" type="pres">
      <dgm:prSet presAssocID="{25B1DBF1-19C2-4088-8233-5E0DDDB0CAC4}" presName="horz1" presStyleCnt="0"/>
      <dgm:spPr/>
    </dgm:pt>
    <dgm:pt modelId="{48F3CE5D-F08F-4A9B-9EE3-63BC353611B5}" type="pres">
      <dgm:prSet presAssocID="{25B1DBF1-19C2-4088-8233-5E0DDDB0CAC4}" presName="tx1" presStyleLbl="revTx" presStyleIdx="8" presStyleCnt="10"/>
      <dgm:spPr/>
    </dgm:pt>
    <dgm:pt modelId="{1F3B813F-9C6A-4159-9157-A0CDCC0A1E02}" type="pres">
      <dgm:prSet presAssocID="{25B1DBF1-19C2-4088-8233-5E0DDDB0CAC4}" presName="vert1" presStyleCnt="0"/>
      <dgm:spPr/>
    </dgm:pt>
    <dgm:pt modelId="{EAE470DD-C8E3-416F-880C-F0A03CDC2B05}" type="pres">
      <dgm:prSet presAssocID="{8AE75D36-1A4C-4806-9788-007D8E74A3A5}" presName="thickLine" presStyleLbl="alignNode1" presStyleIdx="9" presStyleCnt="10"/>
      <dgm:spPr/>
    </dgm:pt>
    <dgm:pt modelId="{08D87437-D6DE-4578-B8B6-E84890D81F3C}" type="pres">
      <dgm:prSet presAssocID="{8AE75D36-1A4C-4806-9788-007D8E74A3A5}" presName="horz1" presStyleCnt="0"/>
      <dgm:spPr/>
    </dgm:pt>
    <dgm:pt modelId="{B7D34B6A-44C5-4F04-8029-E2A32F021D0B}" type="pres">
      <dgm:prSet presAssocID="{8AE75D36-1A4C-4806-9788-007D8E74A3A5}" presName="tx1" presStyleLbl="revTx" presStyleIdx="9" presStyleCnt="10"/>
      <dgm:spPr/>
    </dgm:pt>
    <dgm:pt modelId="{83C8FF0E-FD09-4FB2-8F91-491AC371F828}" type="pres">
      <dgm:prSet presAssocID="{8AE75D36-1A4C-4806-9788-007D8E74A3A5}" presName="vert1" presStyleCnt="0"/>
      <dgm:spPr/>
    </dgm:pt>
  </dgm:ptLst>
  <dgm:cxnLst>
    <dgm:cxn modelId="{7224A101-611B-49F8-922B-3FB394C5B99A}" srcId="{10B5F4C2-FAEE-48EF-8BAC-B7259178B15F}" destId="{6A941192-6BAC-466B-A166-A45F6334EA6D}" srcOrd="1" destOrd="0" parTransId="{470AF5CB-7023-412B-898F-1ADA3DDEE760}" sibTransId="{48981181-779C-4E74-91A0-3FDC291CEC0A}"/>
    <dgm:cxn modelId="{A075A40B-D138-4B98-AD44-40471EDC51B4}" srcId="{10B5F4C2-FAEE-48EF-8BAC-B7259178B15F}" destId="{F142712B-A6BB-4462-8DB9-DC41E665CA13}" srcOrd="2" destOrd="0" parTransId="{BC420860-7CCE-43B1-9F2C-34BBD838AA61}" sibTransId="{9D8427FA-1743-4442-9930-D067F223488F}"/>
    <dgm:cxn modelId="{EB7E550D-1A04-4072-A28F-84056658ED1E}" type="presOf" srcId="{25C0E19B-9557-42AD-A612-031664DF77BA}" destId="{FCECC71F-E3F9-4E71-B3DA-6736434F4B64}" srcOrd="0" destOrd="0" presId="urn:microsoft.com/office/officeart/2008/layout/LinedList"/>
    <dgm:cxn modelId="{BFD2CB14-FE8D-49B0-8D18-313558DE835E}" srcId="{10B5F4C2-FAEE-48EF-8BAC-B7259178B15F}" destId="{8AE75D36-1A4C-4806-9788-007D8E74A3A5}" srcOrd="9" destOrd="0" parTransId="{3F6110FB-5BDF-46DD-82E0-872F7C45BA87}" sibTransId="{3A3AD13E-918A-4559-B341-AB5E691FE8EE}"/>
    <dgm:cxn modelId="{D16B7216-793D-4B18-B1F8-1478ADB69930}" type="presOf" srcId="{E23F3682-27C2-4D5A-AB15-3FBE510C7902}" destId="{015FD67F-F68D-4635-8B28-0FCADDD70656}" srcOrd="0" destOrd="0" presId="urn:microsoft.com/office/officeart/2008/layout/LinedList"/>
    <dgm:cxn modelId="{FA81F620-5F23-44AF-AA41-0E2F14E1AD6D}" type="presOf" srcId="{10B5F4C2-FAEE-48EF-8BAC-B7259178B15F}" destId="{628A8162-0554-4159-A0F7-06C3E1B2BBAF}" srcOrd="0" destOrd="0" presId="urn:microsoft.com/office/officeart/2008/layout/LinedList"/>
    <dgm:cxn modelId="{44166133-5B8A-4443-A8D9-688579B4EC30}" type="presOf" srcId="{6A941192-6BAC-466B-A166-A45F6334EA6D}" destId="{A4468039-D64D-4D7C-817A-9EBDB6D8FE3C}" srcOrd="0" destOrd="0" presId="urn:microsoft.com/office/officeart/2008/layout/LinedList"/>
    <dgm:cxn modelId="{BB21133C-E4CF-42F9-AE7F-EE473730CEE7}" type="presOf" srcId="{BE88F1F2-D755-477E-85AF-6F9EB6B3E472}" destId="{11B81216-7EB7-48D9-A137-56C93EFEE4F1}" srcOrd="0" destOrd="0" presId="urn:microsoft.com/office/officeart/2008/layout/LinedList"/>
    <dgm:cxn modelId="{259C293C-59D9-4175-BD1A-AB9393178857}" type="presOf" srcId="{25B1DBF1-19C2-4088-8233-5E0DDDB0CAC4}" destId="{48F3CE5D-F08F-4A9B-9EE3-63BC353611B5}" srcOrd="0" destOrd="0" presId="urn:microsoft.com/office/officeart/2008/layout/LinedList"/>
    <dgm:cxn modelId="{987EF53E-11A9-4C67-A2F0-0EA742788DD5}" srcId="{10B5F4C2-FAEE-48EF-8BAC-B7259178B15F}" destId="{25B1DBF1-19C2-4088-8233-5E0DDDB0CAC4}" srcOrd="8" destOrd="0" parTransId="{D61677E0-0A89-4320-AA9C-5747DA99E1EF}" sibTransId="{A60D3812-1A5A-410A-813F-5A5A840E64D0}"/>
    <dgm:cxn modelId="{669AD35E-9943-466F-BE7A-335CB36F10E0}" srcId="{10B5F4C2-FAEE-48EF-8BAC-B7259178B15F}" destId="{41AB55F9-4921-46EE-905B-EA1F85DB9BF8}" srcOrd="5" destOrd="0" parTransId="{A90A3B0D-AA03-4609-ADAA-63494DF74F4A}" sibTransId="{25DE39D5-07EB-4D64-BF22-31B7F2DE841A}"/>
    <dgm:cxn modelId="{7A646579-C562-414A-98A3-2F3D2811B89B}" type="presOf" srcId="{41AB55F9-4921-46EE-905B-EA1F85DB9BF8}" destId="{265D04D8-EC2F-461B-9E2E-D40743853E07}" srcOrd="0" destOrd="0" presId="urn:microsoft.com/office/officeart/2008/layout/LinedList"/>
    <dgm:cxn modelId="{BC33618F-80EB-46A0-97F6-C2B301982936}" type="presOf" srcId="{78981BB9-0FA1-48A3-8608-C47D08244B97}" destId="{73DC0F35-13C7-404E-ADCF-8A7C0026F3FA}" srcOrd="0" destOrd="0" presId="urn:microsoft.com/office/officeart/2008/layout/LinedList"/>
    <dgm:cxn modelId="{51243397-6A0D-45DA-A6ED-AEFEACAF3038}" type="presOf" srcId="{13669038-29C2-4ADA-8F32-BC75600C8117}" destId="{E03431D8-4534-4DE7-9649-F54859035C3A}" srcOrd="0" destOrd="0" presId="urn:microsoft.com/office/officeart/2008/layout/LinedList"/>
    <dgm:cxn modelId="{C9F16A9C-D1DB-4C73-80AB-7DCD130E9257}" srcId="{10B5F4C2-FAEE-48EF-8BAC-B7259178B15F}" destId="{E23F3682-27C2-4D5A-AB15-3FBE510C7902}" srcOrd="0" destOrd="0" parTransId="{F7C97F85-2DDA-48D5-B4CA-88AFED1EA31E}" sibTransId="{808D0816-D894-4DC6-AA59-F15EEC7EDAEB}"/>
    <dgm:cxn modelId="{6717A0B4-AE2B-451B-AE9D-AD37FC57B333}" type="presOf" srcId="{F142712B-A6BB-4462-8DB9-DC41E665CA13}" destId="{A9773206-D98B-4119-A99B-ACAEF4F3ED68}" srcOrd="0" destOrd="0" presId="urn:microsoft.com/office/officeart/2008/layout/LinedList"/>
    <dgm:cxn modelId="{68B9C7BD-DD9B-44EC-B4D4-21EC0345CD6A}" srcId="{10B5F4C2-FAEE-48EF-8BAC-B7259178B15F}" destId="{25C0E19B-9557-42AD-A612-031664DF77BA}" srcOrd="7" destOrd="0" parTransId="{DFD63725-3D4B-42A2-8136-4DA489EAEAC5}" sibTransId="{88050AB0-9D89-42F3-946E-E6ABB65CA158}"/>
    <dgm:cxn modelId="{57BAEBC9-3114-4712-8B8F-D4FAACAABCB0}" srcId="{10B5F4C2-FAEE-48EF-8BAC-B7259178B15F}" destId="{BE88F1F2-D755-477E-85AF-6F9EB6B3E472}" srcOrd="3" destOrd="0" parTransId="{3761FAD6-230B-4531-ACEE-C9A0FE17471B}" sibTransId="{B01DB31A-67E9-4151-84A0-E63F5176573E}"/>
    <dgm:cxn modelId="{A7F115D5-7AFE-4031-B95C-62E4970BF7ED}" srcId="{10B5F4C2-FAEE-48EF-8BAC-B7259178B15F}" destId="{78981BB9-0FA1-48A3-8608-C47D08244B97}" srcOrd="6" destOrd="0" parTransId="{7F90E4B4-9910-482E-BA77-6429325F6052}" sibTransId="{5287ECBD-B239-41E5-9ECE-59362608DBBD}"/>
    <dgm:cxn modelId="{0A3061E9-0120-46CD-ADB7-271ECA2523F8}" type="presOf" srcId="{8AE75D36-1A4C-4806-9788-007D8E74A3A5}" destId="{B7D34B6A-44C5-4F04-8029-E2A32F021D0B}" srcOrd="0" destOrd="0" presId="urn:microsoft.com/office/officeart/2008/layout/LinedList"/>
    <dgm:cxn modelId="{578BFAEB-93D1-4B62-A6A6-5E5723A47D18}" srcId="{10B5F4C2-FAEE-48EF-8BAC-B7259178B15F}" destId="{13669038-29C2-4ADA-8F32-BC75600C8117}" srcOrd="4" destOrd="0" parTransId="{0C837AE1-CE01-4B35-A5ED-10ADCA0788F2}" sibTransId="{72517658-5434-4462-A7FC-1A28964A6FC3}"/>
    <dgm:cxn modelId="{C4DE5494-A826-44D3-8038-F491FBDAFF95}" type="presParOf" srcId="{628A8162-0554-4159-A0F7-06C3E1B2BBAF}" destId="{8F6D2B4E-685B-4A67-8327-E2E925A1D3C2}" srcOrd="0" destOrd="0" presId="urn:microsoft.com/office/officeart/2008/layout/LinedList"/>
    <dgm:cxn modelId="{6C32CCB1-2479-4596-A3FA-AAC87C61458B}" type="presParOf" srcId="{628A8162-0554-4159-A0F7-06C3E1B2BBAF}" destId="{15DBF6C2-83AB-4F2F-9C19-4A46B25C3EAF}" srcOrd="1" destOrd="0" presId="urn:microsoft.com/office/officeart/2008/layout/LinedList"/>
    <dgm:cxn modelId="{B1818B9F-7D40-4198-A8B8-F02AA57C3999}" type="presParOf" srcId="{15DBF6C2-83AB-4F2F-9C19-4A46B25C3EAF}" destId="{015FD67F-F68D-4635-8B28-0FCADDD70656}" srcOrd="0" destOrd="0" presId="urn:microsoft.com/office/officeart/2008/layout/LinedList"/>
    <dgm:cxn modelId="{10F2AD3A-F98F-4864-AEF9-2F4C95DBB5E6}" type="presParOf" srcId="{15DBF6C2-83AB-4F2F-9C19-4A46B25C3EAF}" destId="{248AD44C-2F0B-4D3C-B34D-CECF960CF998}" srcOrd="1" destOrd="0" presId="urn:microsoft.com/office/officeart/2008/layout/LinedList"/>
    <dgm:cxn modelId="{E2F16C26-51E9-4A4F-87FE-FCF2DFC984DE}" type="presParOf" srcId="{628A8162-0554-4159-A0F7-06C3E1B2BBAF}" destId="{CF976EE3-B031-4875-9C3F-B7E41D66B39C}" srcOrd="2" destOrd="0" presId="urn:microsoft.com/office/officeart/2008/layout/LinedList"/>
    <dgm:cxn modelId="{067E6716-6F9D-46BC-B2AE-49196820CC54}" type="presParOf" srcId="{628A8162-0554-4159-A0F7-06C3E1B2BBAF}" destId="{647D83BB-2CC1-437C-A858-F4C48A957437}" srcOrd="3" destOrd="0" presId="urn:microsoft.com/office/officeart/2008/layout/LinedList"/>
    <dgm:cxn modelId="{21FCA4D1-0D58-4042-81FF-ED98C9929F7A}" type="presParOf" srcId="{647D83BB-2CC1-437C-A858-F4C48A957437}" destId="{A4468039-D64D-4D7C-817A-9EBDB6D8FE3C}" srcOrd="0" destOrd="0" presId="urn:microsoft.com/office/officeart/2008/layout/LinedList"/>
    <dgm:cxn modelId="{FBEF72A3-DE62-4A74-88FB-2B7572BE786E}" type="presParOf" srcId="{647D83BB-2CC1-437C-A858-F4C48A957437}" destId="{FF4F22E2-4BE9-4EE9-9A5D-947E90BBCDE2}" srcOrd="1" destOrd="0" presId="urn:microsoft.com/office/officeart/2008/layout/LinedList"/>
    <dgm:cxn modelId="{2BC496DF-62C0-478E-91AB-0F0847EDB91C}" type="presParOf" srcId="{628A8162-0554-4159-A0F7-06C3E1B2BBAF}" destId="{B88A3734-EA01-465E-AF6F-53EA82E89444}" srcOrd="4" destOrd="0" presId="urn:microsoft.com/office/officeart/2008/layout/LinedList"/>
    <dgm:cxn modelId="{70DD490C-1646-4909-8A93-B13B64C40923}" type="presParOf" srcId="{628A8162-0554-4159-A0F7-06C3E1B2BBAF}" destId="{239F3467-03BA-468F-A868-0E85DAF4C6F6}" srcOrd="5" destOrd="0" presId="urn:microsoft.com/office/officeart/2008/layout/LinedList"/>
    <dgm:cxn modelId="{B767096E-6143-4C9A-87BC-9144DDCEEA37}" type="presParOf" srcId="{239F3467-03BA-468F-A868-0E85DAF4C6F6}" destId="{A9773206-D98B-4119-A99B-ACAEF4F3ED68}" srcOrd="0" destOrd="0" presId="urn:microsoft.com/office/officeart/2008/layout/LinedList"/>
    <dgm:cxn modelId="{E4A20046-BF80-41BE-828C-E78D03796A85}" type="presParOf" srcId="{239F3467-03BA-468F-A868-0E85DAF4C6F6}" destId="{06C66523-9900-4037-BE1F-5077D1D8B454}" srcOrd="1" destOrd="0" presId="urn:microsoft.com/office/officeart/2008/layout/LinedList"/>
    <dgm:cxn modelId="{D93758F2-FD3E-4EF8-A478-FC8ECF3106F9}" type="presParOf" srcId="{628A8162-0554-4159-A0F7-06C3E1B2BBAF}" destId="{0D2B6D9A-25AD-4584-B9B8-DE961A7A3A22}" srcOrd="6" destOrd="0" presId="urn:microsoft.com/office/officeart/2008/layout/LinedList"/>
    <dgm:cxn modelId="{96DA3125-3DEC-4061-AA4F-90FDD7055481}" type="presParOf" srcId="{628A8162-0554-4159-A0F7-06C3E1B2BBAF}" destId="{8F76BC38-A8CF-4C0D-B745-06C3B48D7975}" srcOrd="7" destOrd="0" presId="urn:microsoft.com/office/officeart/2008/layout/LinedList"/>
    <dgm:cxn modelId="{73322807-22D1-4F59-8DAD-3B55CD39941F}" type="presParOf" srcId="{8F76BC38-A8CF-4C0D-B745-06C3B48D7975}" destId="{11B81216-7EB7-48D9-A137-56C93EFEE4F1}" srcOrd="0" destOrd="0" presId="urn:microsoft.com/office/officeart/2008/layout/LinedList"/>
    <dgm:cxn modelId="{2C748DB2-47F8-41A7-9045-6941E329A010}" type="presParOf" srcId="{8F76BC38-A8CF-4C0D-B745-06C3B48D7975}" destId="{5FE4BFAF-CD03-491B-A50C-A26D1FF647C7}" srcOrd="1" destOrd="0" presId="urn:microsoft.com/office/officeart/2008/layout/LinedList"/>
    <dgm:cxn modelId="{CC8CB86A-4F64-4EBA-9D91-794E1FBA651D}" type="presParOf" srcId="{628A8162-0554-4159-A0F7-06C3E1B2BBAF}" destId="{2E36E746-ACCD-4256-BBBA-874E15C7F3EF}" srcOrd="8" destOrd="0" presId="urn:microsoft.com/office/officeart/2008/layout/LinedList"/>
    <dgm:cxn modelId="{0FEB816C-A613-49DA-903E-BD0F6B6B7956}" type="presParOf" srcId="{628A8162-0554-4159-A0F7-06C3E1B2BBAF}" destId="{2C71AA84-7571-49EB-807F-AC01C75DBFF0}" srcOrd="9" destOrd="0" presId="urn:microsoft.com/office/officeart/2008/layout/LinedList"/>
    <dgm:cxn modelId="{2BA8F977-B6A3-497E-B171-B1D9866BEE28}" type="presParOf" srcId="{2C71AA84-7571-49EB-807F-AC01C75DBFF0}" destId="{E03431D8-4534-4DE7-9649-F54859035C3A}" srcOrd="0" destOrd="0" presId="urn:microsoft.com/office/officeart/2008/layout/LinedList"/>
    <dgm:cxn modelId="{D7C5BFE1-553A-4B8C-B253-D8300AF680E5}" type="presParOf" srcId="{2C71AA84-7571-49EB-807F-AC01C75DBFF0}" destId="{4D8C6FDB-6269-4F44-80F0-786A81B90CA5}" srcOrd="1" destOrd="0" presId="urn:microsoft.com/office/officeart/2008/layout/LinedList"/>
    <dgm:cxn modelId="{FB582497-CAC7-4336-8C35-E68438B97B1C}" type="presParOf" srcId="{628A8162-0554-4159-A0F7-06C3E1B2BBAF}" destId="{CC922F8D-3973-4757-8F68-908B545A1DC2}" srcOrd="10" destOrd="0" presId="urn:microsoft.com/office/officeart/2008/layout/LinedList"/>
    <dgm:cxn modelId="{2411307F-E669-425C-95AB-D8163E462850}" type="presParOf" srcId="{628A8162-0554-4159-A0F7-06C3E1B2BBAF}" destId="{1A12C4B1-4F4A-4CC0-A203-05767CEBC882}" srcOrd="11" destOrd="0" presId="urn:microsoft.com/office/officeart/2008/layout/LinedList"/>
    <dgm:cxn modelId="{15C32828-C3A5-496F-8E18-E39BE7444490}" type="presParOf" srcId="{1A12C4B1-4F4A-4CC0-A203-05767CEBC882}" destId="{265D04D8-EC2F-461B-9E2E-D40743853E07}" srcOrd="0" destOrd="0" presId="urn:microsoft.com/office/officeart/2008/layout/LinedList"/>
    <dgm:cxn modelId="{6A5953C0-EDA6-4480-A386-5CE7C740C2C8}" type="presParOf" srcId="{1A12C4B1-4F4A-4CC0-A203-05767CEBC882}" destId="{A2BB4BB3-1A4C-4CB2-99C9-6E94002765B1}" srcOrd="1" destOrd="0" presId="urn:microsoft.com/office/officeart/2008/layout/LinedList"/>
    <dgm:cxn modelId="{4A927C6A-266F-4584-9225-8107C85CAED0}" type="presParOf" srcId="{628A8162-0554-4159-A0F7-06C3E1B2BBAF}" destId="{045ED9EE-C2E9-4704-A9AF-55E6B9C30349}" srcOrd="12" destOrd="0" presId="urn:microsoft.com/office/officeart/2008/layout/LinedList"/>
    <dgm:cxn modelId="{481A097C-C65E-4468-866A-FE9091A46E70}" type="presParOf" srcId="{628A8162-0554-4159-A0F7-06C3E1B2BBAF}" destId="{C31AC553-766E-4F98-9B15-7E8134120932}" srcOrd="13" destOrd="0" presId="urn:microsoft.com/office/officeart/2008/layout/LinedList"/>
    <dgm:cxn modelId="{A268E0AD-56DE-4996-98CC-8D414451B424}" type="presParOf" srcId="{C31AC553-766E-4F98-9B15-7E8134120932}" destId="{73DC0F35-13C7-404E-ADCF-8A7C0026F3FA}" srcOrd="0" destOrd="0" presId="urn:microsoft.com/office/officeart/2008/layout/LinedList"/>
    <dgm:cxn modelId="{4ADB9582-0988-465E-9ECD-B41437783C3E}" type="presParOf" srcId="{C31AC553-766E-4F98-9B15-7E8134120932}" destId="{7919AAA5-0B05-4800-9E34-D8FEA7A9EB31}" srcOrd="1" destOrd="0" presId="urn:microsoft.com/office/officeart/2008/layout/LinedList"/>
    <dgm:cxn modelId="{2329999E-9342-412E-A7EA-C944F02F3F9F}" type="presParOf" srcId="{628A8162-0554-4159-A0F7-06C3E1B2BBAF}" destId="{5004EBA8-67D6-4F0D-8F0C-3B7F5393175E}" srcOrd="14" destOrd="0" presId="urn:microsoft.com/office/officeart/2008/layout/LinedList"/>
    <dgm:cxn modelId="{B4741F26-DB29-45AE-B634-46D154E97AAC}" type="presParOf" srcId="{628A8162-0554-4159-A0F7-06C3E1B2BBAF}" destId="{F2153D98-7755-446A-AF25-0FDD03A55737}" srcOrd="15" destOrd="0" presId="urn:microsoft.com/office/officeart/2008/layout/LinedList"/>
    <dgm:cxn modelId="{51FBAA57-8374-4718-99EC-2E813333562C}" type="presParOf" srcId="{F2153D98-7755-446A-AF25-0FDD03A55737}" destId="{FCECC71F-E3F9-4E71-B3DA-6736434F4B64}" srcOrd="0" destOrd="0" presId="urn:microsoft.com/office/officeart/2008/layout/LinedList"/>
    <dgm:cxn modelId="{1A97E552-77BE-45CD-B1B3-16F102720D56}" type="presParOf" srcId="{F2153D98-7755-446A-AF25-0FDD03A55737}" destId="{8A9C8404-1487-4D5A-8F5C-829AA5FE9CB1}" srcOrd="1" destOrd="0" presId="urn:microsoft.com/office/officeart/2008/layout/LinedList"/>
    <dgm:cxn modelId="{2437A137-1AC2-4BA6-B175-D0B430422CA9}" type="presParOf" srcId="{628A8162-0554-4159-A0F7-06C3E1B2BBAF}" destId="{40573F62-1C9A-48FD-B254-457A1B992016}" srcOrd="16" destOrd="0" presId="urn:microsoft.com/office/officeart/2008/layout/LinedList"/>
    <dgm:cxn modelId="{A9982257-CFFD-46C2-85E1-16FB3024AA9B}" type="presParOf" srcId="{628A8162-0554-4159-A0F7-06C3E1B2BBAF}" destId="{143BC535-6D72-475F-BAE6-32DE182B43E6}" srcOrd="17" destOrd="0" presId="urn:microsoft.com/office/officeart/2008/layout/LinedList"/>
    <dgm:cxn modelId="{D5005ADB-8045-41B7-9F32-1C889EC0CBBB}" type="presParOf" srcId="{143BC535-6D72-475F-BAE6-32DE182B43E6}" destId="{48F3CE5D-F08F-4A9B-9EE3-63BC353611B5}" srcOrd="0" destOrd="0" presId="urn:microsoft.com/office/officeart/2008/layout/LinedList"/>
    <dgm:cxn modelId="{C750F48E-85BB-4B3F-92EF-0A72C8650D5C}" type="presParOf" srcId="{143BC535-6D72-475F-BAE6-32DE182B43E6}" destId="{1F3B813F-9C6A-4159-9157-A0CDCC0A1E02}" srcOrd="1" destOrd="0" presId="urn:microsoft.com/office/officeart/2008/layout/LinedList"/>
    <dgm:cxn modelId="{37BD40D8-EE3F-4892-8A3B-2FD1DA1F8C64}" type="presParOf" srcId="{628A8162-0554-4159-A0F7-06C3E1B2BBAF}" destId="{EAE470DD-C8E3-416F-880C-F0A03CDC2B05}" srcOrd="18" destOrd="0" presId="urn:microsoft.com/office/officeart/2008/layout/LinedList"/>
    <dgm:cxn modelId="{5EF22B89-9DA7-432E-BC6E-0012BDC4C121}" type="presParOf" srcId="{628A8162-0554-4159-A0F7-06C3E1B2BBAF}" destId="{08D87437-D6DE-4578-B8B6-E84890D81F3C}" srcOrd="19" destOrd="0" presId="urn:microsoft.com/office/officeart/2008/layout/LinedList"/>
    <dgm:cxn modelId="{054AC98F-D604-4B32-88AA-196C07B4B01E}" type="presParOf" srcId="{08D87437-D6DE-4578-B8B6-E84890D81F3C}" destId="{B7D34B6A-44C5-4F04-8029-E2A32F021D0B}" srcOrd="0" destOrd="0" presId="urn:microsoft.com/office/officeart/2008/layout/LinedList"/>
    <dgm:cxn modelId="{373761F6-7BFA-44EB-979B-7219332B00C1}" type="presParOf" srcId="{08D87437-D6DE-4578-B8B6-E84890D81F3C}" destId="{83C8FF0E-FD09-4FB2-8F91-491AC371F8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BF6A0-1EE6-44C6-90E1-9AE5B43CD5C2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DF1641-1E5C-4E9F-BCCA-F6044F951BBD}">
      <dgm:prSet/>
      <dgm:spPr/>
      <dgm:t>
        <a:bodyPr/>
        <a:lstStyle/>
        <a:p>
          <a:r>
            <a:rPr lang="en-US" dirty="0"/>
            <a:t>Hydrogenation</a:t>
          </a:r>
        </a:p>
      </dgm:t>
    </dgm:pt>
    <dgm:pt modelId="{6342FAF8-A66E-44E7-BF30-39AADC97B92B}" type="parTrans" cxnId="{6163858B-9CF4-4B7E-923D-2734AA82AA0B}">
      <dgm:prSet/>
      <dgm:spPr/>
      <dgm:t>
        <a:bodyPr/>
        <a:lstStyle/>
        <a:p>
          <a:endParaRPr lang="en-US"/>
        </a:p>
      </dgm:t>
    </dgm:pt>
    <dgm:pt modelId="{742AC09F-C9F4-4ACA-A868-C1F4959B276A}" type="sibTrans" cxnId="{6163858B-9CF4-4B7E-923D-2734AA82AA0B}">
      <dgm:prSet/>
      <dgm:spPr/>
      <dgm:t>
        <a:bodyPr/>
        <a:lstStyle/>
        <a:p>
          <a:endParaRPr lang="en-US"/>
        </a:p>
      </dgm:t>
    </dgm:pt>
    <dgm:pt modelId="{647142C9-0BFB-4C00-9484-E837FAEA67A6}">
      <dgm:prSet/>
      <dgm:spPr/>
      <dgm:t>
        <a:bodyPr/>
        <a:lstStyle/>
        <a:p>
          <a:r>
            <a:rPr lang="en-US"/>
            <a:t>Interesterification </a:t>
          </a:r>
        </a:p>
      </dgm:t>
    </dgm:pt>
    <dgm:pt modelId="{9B0A2429-B8D7-4F12-9972-9132824E64E5}" type="parTrans" cxnId="{8417B6AF-7D7C-40FF-892D-A723C5823C12}">
      <dgm:prSet/>
      <dgm:spPr/>
      <dgm:t>
        <a:bodyPr/>
        <a:lstStyle/>
        <a:p>
          <a:endParaRPr lang="en-US"/>
        </a:p>
      </dgm:t>
    </dgm:pt>
    <dgm:pt modelId="{AB7A85AC-9B0B-4A1F-AF45-93EA88D4D1FA}" type="sibTrans" cxnId="{8417B6AF-7D7C-40FF-892D-A723C5823C12}">
      <dgm:prSet/>
      <dgm:spPr/>
      <dgm:t>
        <a:bodyPr/>
        <a:lstStyle/>
        <a:p>
          <a:endParaRPr lang="en-US"/>
        </a:p>
      </dgm:t>
    </dgm:pt>
    <dgm:pt modelId="{23FBB402-3E7E-416E-80AE-A00F5AF5B87B}">
      <dgm:prSet/>
      <dgm:spPr/>
      <dgm:t>
        <a:bodyPr/>
        <a:lstStyle/>
        <a:p>
          <a:r>
            <a:rPr lang="en-US" dirty="0"/>
            <a:t>Process Control  </a:t>
          </a:r>
        </a:p>
      </dgm:t>
    </dgm:pt>
    <dgm:pt modelId="{1C474574-4FE9-4C3E-94FE-AE42C627468F}" type="parTrans" cxnId="{1B3D51C6-5EAA-472B-B9FB-7C838F96C021}">
      <dgm:prSet/>
      <dgm:spPr/>
      <dgm:t>
        <a:bodyPr/>
        <a:lstStyle/>
        <a:p>
          <a:endParaRPr lang="en-US"/>
        </a:p>
      </dgm:t>
    </dgm:pt>
    <dgm:pt modelId="{47C91C54-718D-4510-8ACE-38742FC32E85}" type="sibTrans" cxnId="{1B3D51C6-5EAA-472B-B9FB-7C838F96C021}">
      <dgm:prSet/>
      <dgm:spPr/>
      <dgm:t>
        <a:bodyPr/>
        <a:lstStyle/>
        <a:p>
          <a:endParaRPr lang="en-US"/>
        </a:p>
      </dgm:t>
    </dgm:pt>
    <dgm:pt modelId="{33F4C0E4-CA27-4374-865A-00902F3FA676}">
      <dgm:prSet/>
      <dgm:spPr/>
      <dgm:t>
        <a:bodyPr/>
        <a:lstStyle/>
        <a:p>
          <a:r>
            <a:rPr lang="en-US"/>
            <a:t>Crystal Seeding</a:t>
          </a:r>
        </a:p>
      </dgm:t>
    </dgm:pt>
    <dgm:pt modelId="{F950DD84-5F9C-4391-AB5E-0D2AD1991188}" type="parTrans" cxnId="{77FED123-0A71-4337-B973-F46F834462F1}">
      <dgm:prSet/>
      <dgm:spPr/>
      <dgm:t>
        <a:bodyPr/>
        <a:lstStyle/>
        <a:p>
          <a:endParaRPr lang="en-US"/>
        </a:p>
      </dgm:t>
    </dgm:pt>
    <dgm:pt modelId="{30138B5A-6262-4830-9B33-D729BC97C803}" type="sibTrans" cxnId="{77FED123-0A71-4337-B973-F46F834462F1}">
      <dgm:prSet/>
      <dgm:spPr/>
      <dgm:t>
        <a:bodyPr/>
        <a:lstStyle/>
        <a:p>
          <a:endParaRPr lang="en-US"/>
        </a:p>
      </dgm:t>
    </dgm:pt>
    <dgm:pt modelId="{C4F581E8-89F4-42A3-9477-4D0A76CA7AC5}">
      <dgm:prSet/>
      <dgm:spPr/>
      <dgm:t>
        <a:bodyPr/>
        <a:lstStyle/>
        <a:p>
          <a:r>
            <a:rPr lang="en-US" dirty="0"/>
            <a:t>Additives </a:t>
          </a:r>
        </a:p>
      </dgm:t>
    </dgm:pt>
    <dgm:pt modelId="{91F03E1B-D1DA-4676-B296-97FAA058DBD7}" type="parTrans" cxnId="{99774B1A-87BE-4F30-82B6-E08892739D15}">
      <dgm:prSet/>
      <dgm:spPr/>
      <dgm:t>
        <a:bodyPr/>
        <a:lstStyle/>
        <a:p>
          <a:endParaRPr lang="en-US"/>
        </a:p>
      </dgm:t>
    </dgm:pt>
    <dgm:pt modelId="{FDB1FE43-7240-4FA0-B8A9-B37A72EC5A1F}" type="sibTrans" cxnId="{99774B1A-87BE-4F30-82B6-E08892739D15}">
      <dgm:prSet/>
      <dgm:spPr/>
      <dgm:t>
        <a:bodyPr/>
        <a:lstStyle/>
        <a:p>
          <a:endParaRPr lang="en-US"/>
        </a:p>
      </dgm:t>
    </dgm:pt>
    <dgm:pt modelId="{B8866EB0-7EAA-4A71-8EC9-93C88D37DCD3}" type="pres">
      <dgm:prSet presAssocID="{250BF6A0-1EE6-44C6-90E1-9AE5B43CD5C2}" presName="vert0" presStyleCnt="0">
        <dgm:presLayoutVars>
          <dgm:dir/>
          <dgm:animOne val="branch"/>
          <dgm:animLvl val="lvl"/>
        </dgm:presLayoutVars>
      </dgm:prSet>
      <dgm:spPr/>
    </dgm:pt>
    <dgm:pt modelId="{D4DB4A82-A034-4AF7-98DA-6FBD07AD2A5F}" type="pres">
      <dgm:prSet presAssocID="{22DF1641-1E5C-4E9F-BCCA-F6044F951BBD}" presName="thickLine" presStyleLbl="alignNode1" presStyleIdx="0" presStyleCnt="5"/>
      <dgm:spPr/>
    </dgm:pt>
    <dgm:pt modelId="{87D241E7-DF40-4B51-9E8F-FFE67E1C36DB}" type="pres">
      <dgm:prSet presAssocID="{22DF1641-1E5C-4E9F-BCCA-F6044F951BBD}" presName="horz1" presStyleCnt="0"/>
      <dgm:spPr/>
    </dgm:pt>
    <dgm:pt modelId="{B2D4CB60-260A-46D1-AACA-0C837BEF2932}" type="pres">
      <dgm:prSet presAssocID="{22DF1641-1E5C-4E9F-BCCA-F6044F951BBD}" presName="tx1" presStyleLbl="revTx" presStyleIdx="0" presStyleCnt="5"/>
      <dgm:spPr/>
    </dgm:pt>
    <dgm:pt modelId="{0437B7D5-9FB8-4AEB-9130-8CCB183A883A}" type="pres">
      <dgm:prSet presAssocID="{22DF1641-1E5C-4E9F-BCCA-F6044F951BBD}" presName="vert1" presStyleCnt="0"/>
      <dgm:spPr/>
    </dgm:pt>
    <dgm:pt modelId="{942F5A58-C911-4282-A5C6-E989AF5248F5}" type="pres">
      <dgm:prSet presAssocID="{647142C9-0BFB-4C00-9484-E837FAEA67A6}" presName="thickLine" presStyleLbl="alignNode1" presStyleIdx="1" presStyleCnt="5"/>
      <dgm:spPr/>
    </dgm:pt>
    <dgm:pt modelId="{A283DC60-0641-47A4-818E-4A4C0F7081D1}" type="pres">
      <dgm:prSet presAssocID="{647142C9-0BFB-4C00-9484-E837FAEA67A6}" presName="horz1" presStyleCnt="0"/>
      <dgm:spPr/>
    </dgm:pt>
    <dgm:pt modelId="{EDAF9C2E-375F-45CB-A41F-162135FE09B8}" type="pres">
      <dgm:prSet presAssocID="{647142C9-0BFB-4C00-9484-E837FAEA67A6}" presName="tx1" presStyleLbl="revTx" presStyleIdx="1" presStyleCnt="5"/>
      <dgm:spPr/>
    </dgm:pt>
    <dgm:pt modelId="{3C6FD40B-2A6E-44BE-8514-C0CD47465C0C}" type="pres">
      <dgm:prSet presAssocID="{647142C9-0BFB-4C00-9484-E837FAEA67A6}" presName="vert1" presStyleCnt="0"/>
      <dgm:spPr/>
    </dgm:pt>
    <dgm:pt modelId="{78C8A9E3-0626-4055-AE8A-1838A543FB30}" type="pres">
      <dgm:prSet presAssocID="{23FBB402-3E7E-416E-80AE-A00F5AF5B87B}" presName="thickLine" presStyleLbl="alignNode1" presStyleIdx="2" presStyleCnt="5"/>
      <dgm:spPr/>
    </dgm:pt>
    <dgm:pt modelId="{272A5849-C026-4712-A25B-446D4C8085C6}" type="pres">
      <dgm:prSet presAssocID="{23FBB402-3E7E-416E-80AE-A00F5AF5B87B}" presName="horz1" presStyleCnt="0"/>
      <dgm:spPr/>
    </dgm:pt>
    <dgm:pt modelId="{BC1EF24A-80EE-4D94-AA59-A136BAF4D2EA}" type="pres">
      <dgm:prSet presAssocID="{23FBB402-3E7E-416E-80AE-A00F5AF5B87B}" presName="tx1" presStyleLbl="revTx" presStyleIdx="2" presStyleCnt="5"/>
      <dgm:spPr/>
    </dgm:pt>
    <dgm:pt modelId="{7B900BD0-728D-4793-8ACE-7F61A68F16E0}" type="pres">
      <dgm:prSet presAssocID="{23FBB402-3E7E-416E-80AE-A00F5AF5B87B}" presName="vert1" presStyleCnt="0"/>
      <dgm:spPr/>
    </dgm:pt>
    <dgm:pt modelId="{26F5D28A-0159-4EB0-BE69-7DB076E5E629}" type="pres">
      <dgm:prSet presAssocID="{33F4C0E4-CA27-4374-865A-00902F3FA676}" presName="thickLine" presStyleLbl="alignNode1" presStyleIdx="3" presStyleCnt="5"/>
      <dgm:spPr/>
    </dgm:pt>
    <dgm:pt modelId="{90B113F3-B230-458B-8FEC-13050927B59C}" type="pres">
      <dgm:prSet presAssocID="{33F4C0E4-CA27-4374-865A-00902F3FA676}" presName="horz1" presStyleCnt="0"/>
      <dgm:spPr/>
    </dgm:pt>
    <dgm:pt modelId="{8B8EC7A1-1EB5-4A73-94B8-58EBBA7AFE95}" type="pres">
      <dgm:prSet presAssocID="{33F4C0E4-CA27-4374-865A-00902F3FA676}" presName="tx1" presStyleLbl="revTx" presStyleIdx="3" presStyleCnt="5"/>
      <dgm:spPr/>
    </dgm:pt>
    <dgm:pt modelId="{29ACBEBF-C79A-4D0F-93F4-FE876E3B0F7C}" type="pres">
      <dgm:prSet presAssocID="{33F4C0E4-CA27-4374-865A-00902F3FA676}" presName="vert1" presStyleCnt="0"/>
      <dgm:spPr/>
    </dgm:pt>
    <dgm:pt modelId="{7AC36766-A983-44D6-A9E4-3BB32A47609F}" type="pres">
      <dgm:prSet presAssocID="{C4F581E8-89F4-42A3-9477-4D0A76CA7AC5}" presName="thickLine" presStyleLbl="alignNode1" presStyleIdx="4" presStyleCnt="5"/>
      <dgm:spPr/>
    </dgm:pt>
    <dgm:pt modelId="{E729E3EB-309E-469A-93FF-BF4CA8767A5A}" type="pres">
      <dgm:prSet presAssocID="{C4F581E8-89F4-42A3-9477-4D0A76CA7AC5}" presName="horz1" presStyleCnt="0"/>
      <dgm:spPr/>
    </dgm:pt>
    <dgm:pt modelId="{B8DD9BCE-39ED-467D-B2C5-36E79E42DF63}" type="pres">
      <dgm:prSet presAssocID="{C4F581E8-89F4-42A3-9477-4D0A76CA7AC5}" presName="tx1" presStyleLbl="revTx" presStyleIdx="4" presStyleCnt="5"/>
      <dgm:spPr/>
    </dgm:pt>
    <dgm:pt modelId="{79516BB8-6345-4767-BED6-E6C8D4BC6617}" type="pres">
      <dgm:prSet presAssocID="{C4F581E8-89F4-42A3-9477-4D0A76CA7AC5}" presName="vert1" presStyleCnt="0"/>
      <dgm:spPr/>
    </dgm:pt>
  </dgm:ptLst>
  <dgm:cxnLst>
    <dgm:cxn modelId="{64CCDC19-0A04-47BE-AE31-1B80FAD91DB4}" type="presOf" srcId="{33F4C0E4-CA27-4374-865A-00902F3FA676}" destId="{8B8EC7A1-1EB5-4A73-94B8-58EBBA7AFE95}" srcOrd="0" destOrd="0" presId="urn:microsoft.com/office/officeart/2008/layout/LinedList"/>
    <dgm:cxn modelId="{99774B1A-87BE-4F30-82B6-E08892739D15}" srcId="{250BF6A0-1EE6-44C6-90E1-9AE5B43CD5C2}" destId="{C4F581E8-89F4-42A3-9477-4D0A76CA7AC5}" srcOrd="4" destOrd="0" parTransId="{91F03E1B-D1DA-4676-B296-97FAA058DBD7}" sibTransId="{FDB1FE43-7240-4FA0-B8A9-B37A72EC5A1F}"/>
    <dgm:cxn modelId="{77FED123-0A71-4337-B973-F46F834462F1}" srcId="{250BF6A0-1EE6-44C6-90E1-9AE5B43CD5C2}" destId="{33F4C0E4-CA27-4374-865A-00902F3FA676}" srcOrd="3" destOrd="0" parTransId="{F950DD84-5F9C-4391-AB5E-0D2AD1991188}" sibTransId="{30138B5A-6262-4830-9B33-D729BC97C803}"/>
    <dgm:cxn modelId="{CA853772-2246-424B-A8EF-1D62A49811C7}" type="presOf" srcId="{250BF6A0-1EE6-44C6-90E1-9AE5B43CD5C2}" destId="{B8866EB0-7EAA-4A71-8EC9-93C88D37DCD3}" srcOrd="0" destOrd="0" presId="urn:microsoft.com/office/officeart/2008/layout/LinedList"/>
    <dgm:cxn modelId="{7357BD56-C146-4BED-AC40-82F070E6322E}" type="presOf" srcId="{22DF1641-1E5C-4E9F-BCCA-F6044F951BBD}" destId="{B2D4CB60-260A-46D1-AACA-0C837BEF2932}" srcOrd="0" destOrd="0" presId="urn:microsoft.com/office/officeart/2008/layout/LinedList"/>
    <dgm:cxn modelId="{6163858B-9CF4-4B7E-923D-2734AA82AA0B}" srcId="{250BF6A0-1EE6-44C6-90E1-9AE5B43CD5C2}" destId="{22DF1641-1E5C-4E9F-BCCA-F6044F951BBD}" srcOrd="0" destOrd="0" parTransId="{6342FAF8-A66E-44E7-BF30-39AADC97B92B}" sibTransId="{742AC09F-C9F4-4ACA-A868-C1F4959B276A}"/>
    <dgm:cxn modelId="{CE78F29C-0264-46C1-9690-5E78FCCE5EB2}" type="presOf" srcId="{647142C9-0BFB-4C00-9484-E837FAEA67A6}" destId="{EDAF9C2E-375F-45CB-A41F-162135FE09B8}" srcOrd="0" destOrd="0" presId="urn:microsoft.com/office/officeart/2008/layout/LinedList"/>
    <dgm:cxn modelId="{8417B6AF-7D7C-40FF-892D-A723C5823C12}" srcId="{250BF6A0-1EE6-44C6-90E1-9AE5B43CD5C2}" destId="{647142C9-0BFB-4C00-9484-E837FAEA67A6}" srcOrd="1" destOrd="0" parTransId="{9B0A2429-B8D7-4F12-9972-9132824E64E5}" sibTransId="{AB7A85AC-9B0B-4A1F-AF45-93EA88D4D1FA}"/>
    <dgm:cxn modelId="{1B3D51C6-5EAA-472B-B9FB-7C838F96C021}" srcId="{250BF6A0-1EE6-44C6-90E1-9AE5B43CD5C2}" destId="{23FBB402-3E7E-416E-80AE-A00F5AF5B87B}" srcOrd="2" destOrd="0" parTransId="{1C474574-4FE9-4C3E-94FE-AE42C627468F}" sibTransId="{47C91C54-718D-4510-8ACE-38742FC32E85}"/>
    <dgm:cxn modelId="{945E6BD3-0290-4772-B8B7-B8C16BFF2F5C}" type="presOf" srcId="{23FBB402-3E7E-416E-80AE-A00F5AF5B87B}" destId="{BC1EF24A-80EE-4D94-AA59-A136BAF4D2EA}" srcOrd="0" destOrd="0" presId="urn:microsoft.com/office/officeart/2008/layout/LinedList"/>
    <dgm:cxn modelId="{FBE60BF1-2F43-4EE7-862A-EAA783D9C8EE}" type="presOf" srcId="{C4F581E8-89F4-42A3-9477-4D0A76CA7AC5}" destId="{B8DD9BCE-39ED-467D-B2C5-36E79E42DF63}" srcOrd="0" destOrd="0" presId="urn:microsoft.com/office/officeart/2008/layout/LinedList"/>
    <dgm:cxn modelId="{F61FADA0-66F4-411F-967A-D93B96E7909D}" type="presParOf" srcId="{B8866EB0-7EAA-4A71-8EC9-93C88D37DCD3}" destId="{D4DB4A82-A034-4AF7-98DA-6FBD07AD2A5F}" srcOrd="0" destOrd="0" presId="urn:microsoft.com/office/officeart/2008/layout/LinedList"/>
    <dgm:cxn modelId="{BF246E20-AD18-4495-A194-8DE99DD4A3F1}" type="presParOf" srcId="{B8866EB0-7EAA-4A71-8EC9-93C88D37DCD3}" destId="{87D241E7-DF40-4B51-9E8F-FFE67E1C36DB}" srcOrd="1" destOrd="0" presId="urn:microsoft.com/office/officeart/2008/layout/LinedList"/>
    <dgm:cxn modelId="{6F60193A-5C83-4B0A-B070-366C7D7F59CA}" type="presParOf" srcId="{87D241E7-DF40-4B51-9E8F-FFE67E1C36DB}" destId="{B2D4CB60-260A-46D1-AACA-0C837BEF2932}" srcOrd="0" destOrd="0" presId="urn:microsoft.com/office/officeart/2008/layout/LinedList"/>
    <dgm:cxn modelId="{5048FD25-E1A0-4DF0-AED0-0BDF65F67AB8}" type="presParOf" srcId="{87D241E7-DF40-4B51-9E8F-FFE67E1C36DB}" destId="{0437B7D5-9FB8-4AEB-9130-8CCB183A883A}" srcOrd="1" destOrd="0" presId="urn:microsoft.com/office/officeart/2008/layout/LinedList"/>
    <dgm:cxn modelId="{B3044019-1D4E-4074-83A0-4791BAAD2FA2}" type="presParOf" srcId="{B8866EB0-7EAA-4A71-8EC9-93C88D37DCD3}" destId="{942F5A58-C911-4282-A5C6-E989AF5248F5}" srcOrd="2" destOrd="0" presId="urn:microsoft.com/office/officeart/2008/layout/LinedList"/>
    <dgm:cxn modelId="{FCDEB922-5747-41B0-931B-F120CB88E85C}" type="presParOf" srcId="{B8866EB0-7EAA-4A71-8EC9-93C88D37DCD3}" destId="{A283DC60-0641-47A4-818E-4A4C0F7081D1}" srcOrd="3" destOrd="0" presId="urn:microsoft.com/office/officeart/2008/layout/LinedList"/>
    <dgm:cxn modelId="{D524F85D-F8A0-4B88-9BF5-0204B8B5FC3C}" type="presParOf" srcId="{A283DC60-0641-47A4-818E-4A4C0F7081D1}" destId="{EDAF9C2E-375F-45CB-A41F-162135FE09B8}" srcOrd="0" destOrd="0" presId="urn:microsoft.com/office/officeart/2008/layout/LinedList"/>
    <dgm:cxn modelId="{92AFE2B9-623C-4AC1-8D42-DCB0AAD34B16}" type="presParOf" srcId="{A283DC60-0641-47A4-818E-4A4C0F7081D1}" destId="{3C6FD40B-2A6E-44BE-8514-C0CD47465C0C}" srcOrd="1" destOrd="0" presId="urn:microsoft.com/office/officeart/2008/layout/LinedList"/>
    <dgm:cxn modelId="{0535A929-1974-4FFC-AEBF-B1AA7353118B}" type="presParOf" srcId="{B8866EB0-7EAA-4A71-8EC9-93C88D37DCD3}" destId="{78C8A9E3-0626-4055-AE8A-1838A543FB30}" srcOrd="4" destOrd="0" presId="urn:microsoft.com/office/officeart/2008/layout/LinedList"/>
    <dgm:cxn modelId="{E8DE12C8-3967-4128-8618-07F34A2AAF68}" type="presParOf" srcId="{B8866EB0-7EAA-4A71-8EC9-93C88D37DCD3}" destId="{272A5849-C026-4712-A25B-446D4C8085C6}" srcOrd="5" destOrd="0" presId="urn:microsoft.com/office/officeart/2008/layout/LinedList"/>
    <dgm:cxn modelId="{CD3C6658-C102-45D0-A55B-1239766AA632}" type="presParOf" srcId="{272A5849-C026-4712-A25B-446D4C8085C6}" destId="{BC1EF24A-80EE-4D94-AA59-A136BAF4D2EA}" srcOrd="0" destOrd="0" presId="urn:microsoft.com/office/officeart/2008/layout/LinedList"/>
    <dgm:cxn modelId="{9326D47F-8A7F-4A82-A7E7-E10C101AEADA}" type="presParOf" srcId="{272A5849-C026-4712-A25B-446D4C8085C6}" destId="{7B900BD0-728D-4793-8ACE-7F61A68F16E0}" srcOrd="1" destOrd="0" presId="urn:microsoft.com/office/officeart/2008/layout/LinedList"/>
    <dgm:cxn modelId="{498388F9-80F8-460A-B2F0-CE3DDCFC774D}" type="presParOf" srcId="{B8866EB0-7EAA-4A71-8EC9-93C88D37DCD3}" destId="{26F5D28A-0159-4EB0-BE69-7DB076E5E629}" srcOrd="6" destOrd="0" presId="urn:microsoft.com/office/officeart/2008/layout/LinedList"/>
    <dgm:cxn modelId="{9ED75948-EB92-4E72-90A6-D5EAD9B26F8F}" type="presParOf" srcId="{B8866EB0-7EAA-4A71-8EC9-93C88D37DCD3}" destId="{90B113F3-B230-458B-8FEC-13050927B59C}" srcOrd="7" destOrd="0" presId="urn:microsoft.com/office/officeart/2008/layout/LinedList"/>
    <dgm:cxn modelId="{52E771C9-37C0-49F1-9CCB-73FD62FDA32B}" type="presParOf" srcId="{90B113F3-B230-458B-8FEC-13050927B59C}" destId="{8B8EC7A1-1EB5-4A73-94B8-58EBBA7AFE95}" srcOrd="0" destOrd="0" presId="urn:microsoft.com/office/officeart/2008/layout/LinedList"/>
    <dgm:cxn modelId="{BB1DCAC5-526A-46D1-B019-2798249FAEFF}" type="presParOf" srcId="{90B113F3-B230-458B-8FEC-13050927B59C}" destId="{29ACBEBF-C79A-4D0F-93F4-FE876E3B0F7C}" srcOrd="1" destOrd="0" presId="urn:microsoft.com/office/officeart/2008/layout/LinedList"/>
    <dgm:cxn modelId="{249FC2FE-37C1-4988-88B2-61522A8D40ED}" type="presParOf" srcId="{B8866EB0-7EAA-4A71-8EC9-93C88D37DCD3}" destId="{7AC36766-A983-44D6-A9E4-3BB32A47609F}" srcOrd="8" destOrd="0" presId="urn:microsoft.com/office/officeart/2008/layout/LinedList"/>
    <dgm:cxn modelId="{AD1632CB-0E54-404B-9A53-2371B59A93E8}" type="presParOf" srcId="{B8866EB0-7EAA-4A71-8EC9-93C88D37DCD3}" destId="{E729E3EB-309E-469A-93FF-BF4CA8767A5A}" srcOrd="9" destOrd="0" presId="urn:microsoft.com/office/officeart/2008/layout/LinedList"/>
    <dgm:cxn modelId="{DB423A1E-4A68-46CF-935F-4068781D0E66}" type="presParOf" srcId="{E729E3EB-309E-469A-93FF-BF4CA8767A5A}" destId="{B8DD9BCE-39ED-467D-B2C5-36E79E42DF63}" srcOrd="0" destOrd="0" presId="urn:microsoft.com/office/officeart/2008/layout/LinedList"/>
    <dgm:cxn modelId="{0D6A1070-DA9A-4269-81D4-4CAADE899C49}" type="presParOf" srcId="{E729E3EB-309E-469A-93FF-BF4CA8767A5A}" destId="{79516BB8-6345-4767-BED6-E6C8D4BC66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4DEFD7-79A0-4247-938E-546A4650DC91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CF50A36-8738-43CF-8783-25EC4FBB6AA1}">
      <dgm:prSet/>
      <dgm:spPr/>
      <dgm:t>
        <a:bodyPr/>
        <a:lstStyle/>
        <a:p>
          <a:r>
            <a:rPr lang="en-US"/>
            <a:t>Heterogeneous – impurities, lower activation energy</a:t>
          </a:r>
        </a:p>
      </dgm:t>
    </dgm:pt>
    <dgm:pt modelId="{F68D8B50-C96D-403B-8F8E-A670EB672FD1}" type="parTrans" cxnId="{BB6C03E1-0D4F-4ED7-B71C-0C43CAD363A2}">
      <dgm:prSet/>
      <dgm:spPr/>
      <dgm:t>
        <a:bodyPr/>
        <a:lstStyle/>
        <a:p>
          <a:endParaRPr lang="en-US"/>
        </a:p>
      </dgm:t>
    </dgm:pt>
    <dgm:pt modelId="{33D9FE8D-21E6-44C1-ACB3-D33C63FA3F7A}" type="sibTrans" cxnId="{BB6C03E1-0D4F-4ED7-B71C-0C43CAD363A2}">
      <dgm:prSet/>
      <dgm:spPr/>
      <dgm:t>
        <a:bodyPr/>
        <a:lstStyle/>
        <a:p>
          <a:endParaRPr lang="en-US"/>
        </a:p>
      </dgm:t>
    </dgm:pt>
    <dgm:pt modelId="{070B5A83-710B-4067-9228-71C405E70B2E}">
      <dgm:prSet/>
      <dgm:spPr/>
      <dgm:t>
        <a:bodyPr/>
        <a:lstStyle/>
        <a:p>
          <a:r>
            <a:rPr lang="en-US" dirty="0"/>
            <a:t>Homogeneous – rare in shortening/margarine</a:t>
          </a:r>
        </a:p>
      </dgm:t>
    </dgm:pt>
    <dgm:pt modelId="{B7D529E6-899E-4C4E-BC9D-D47B02DA3B89}" type="parTrans" cxnId="{9661275A-5CEA-4450-A0A5-4EFC96E8A8EA}">
      <dgm:prSet/>
      <dgm:spPr/>
      <dgm:t>
        <a:bodyPr/>
        <a:lstStyle/>
        <a:p>
          <a:endParaRPr lang="en-US"/>
        </a:p>
      </dgm:t>
    </dgm:pt>
    <dgm:pt modelId="{52CE2EEA-4396-4A7F-8CFB-A27D427DCECA}" type="sibTrans" cxnId="{9661275A-5CEA-4450-A0A5-4EFC96E8A8EA}">
      <dgm:prSet/>
      <dgm:spPr/>
      <dgm:t>
        <a:bodyPr/>
        <a:lstStyle/>
        <a:p>
          <a:endParaRPr lang="en-US"/>
        </a:p>
      </dgm:t>
    </dgm:pt>
    <dgm:pt modelId="{A8825CC0-C1BA-4AA1-A56D-C464813486BC}">
      <dgm:prSet/>
      <dgm:spPr/>
      <dgm:t>
        <a:bodyPr/>
        <a:lstStyle/>
        <a:p>
          <a:r>
            <a:rPr lang="en-US" dirty="0"/>
            <a:t>Steps</a:t>
          </a:r>
        </a:p>
      </dgm:t>
    </dgm:pt>
    <dgm:pt modelId="{02032303-2F1F-41CE-9476-3C1647E5ED90}" type="parTrans" cxnId="{C4C4DE85-4CEA-4C0D-82CF-A33ABF465114}">
      <dgm:prSet/>
      <dgm:spPr/>
      <dgm:t>
        <a:bodyPr/>
        <a:lstStyle/>
        <a:p>
          <a:endParaRPr lang="en-US"/>
        </a:p>
      </dgm:t>
    </dgm:pt>
    <dgm:pt modelId="{B3110C57-E3FA-4A57-ABEC-1B44BDF2982E}" type="sibTrans" cxnId="{C4C4DE85-4CEA-4C0D-82CF-A33ABF465114}">
      <dgm:prSet/>
      <dgm:spPr/>
      <dgm:t>
        <a:bodyPr/>
        <a:lstStyle/>
        <a:p>
          <a:endParaRPr lang="en-US"/>
        </a:p>
      </dgm:t>
    </dgm:pt>
    <dgm:pt modelId="{FA9E867D-505C-4BB0-A268-A6DA2C45D771}">
      <dgm:prSet/>
      <dgm:spPr/>
      <dgm:t>
        <a:bodyPr/>
        <a:lstStyle/>
        <a:p>
          <a:r>
            <a:rPr lang="en-US" dirty="0"/>
            <a:t>Nucleation- Supersaturation and Supercooling</a:t>
          </a:r>
        </a:p>
      </dgm:t>
    </dgm:pt>
    <dgm:pt modelId="{4781E7C9-4657-4687-88A4-D0D69F6B8C76}" type="parTrans" cxnId="{BC3A78F0-0E65-483C-8414-E40FF82BBD76}">
      <dgm:prSet/>
      <dgm:spPr/>
      <dgm:t>
        <a:bodyPr/>
        <a:lstStyle/>
        <a:p>
          <a:endParaRPr lang="en-US"/>
        </a:p>
      </dgm:t>
    </dgm:pt>
    <dgm:pt modelId="{62B83A1B-0EDE-4D13-AA08-E4870A32E2E3}" type="sibTrans" cxnId="{BC3A78F0-0E65-483C-8414-E40FF82BBD76}">
      <dgm:prSet/>
      <dgm:spPr/>
      <dgm:t>
        <a:bodyPr/>
        <a:lstStyle/>
        <a:p>
          <a:endParaRPr lang="en-US"/>
        </a:p>
      </dgm:t>
    </dgm:pt>
    <dgm:pt modelId="{730F34BD-8207-455A-99D1-104D6B1DC4C8}">
      <dgm:prSet/>
      <dgm:spPr/>
      <dgm:t>
        <a:bodyPr/>
        <a:lstStyle/>
        <a:p>
          <a:r>
            <a:rPr lang="en-US"/>
            <a:t>Crystal Growth – low temp</a:t>
          </a:r>
        </a:p>
      </dgm:t>
    </dgm:pt>
    <dgm:pt modelId="{A62D8A3A-4C4C-4FEE-9FA2-33032B4E98E7}" type="parTrans" cxnId="{02457E03-F85D-4820-96B3-ECF49F3AB75F}">
      <dgm:prSet/>
      <dgm:spPr/>
      <dgm:t>
        <a:bodyPr/>
        <a:lstStyle/>
        <a:p>
          <a:endParaRPr lang="en-US"/>
        </a:p>
      </dgm:t>
    </dgm:pt>
    <dgm:pt modelId="{8E571BBE-6876-458A-9166-8F7ADCEE3E90}" type="sibTrans" cxnId="{02457E03-F85D-4820-96B3-ECF49F3AB75F}">
      <dgm:prSet/>
      <dgm:spPr/>
      <dgm:t>
        <a:bodyPr/>
        <a:lstStyle/>
        <a:p>
          <a:endParaRPr lang="en-US"/>
        </a:p>
      </dgm:t>
    </dgm:pt>
    <dgm:pt modelId="{3BC1CF1C-F352-4AF2-B33D-D4C69A102F66}">
      <dgm:prSet/>
      <dgm:spPr/>
      <dgm:t>
        <a:bodyPr/>
        <a:lstStyle/>
        <a:p>
          <a:r>
            <a:rPr lang="en-US" dirty="0"/>
            <a:t>Crystal Ripening – long time </a:t>
          </a:r>
        </a:p>
      </dgm:t>
    </dgm:pt>
    <dgm:pt modelId="{29922A66-45D2-4896-A653-2284EABB4B68}" type="parTrans" cxnId="{8FFCF009-A7ED-4C11-A23C-36A9777FECF4}">
      <dgm:prSet/>
      <dgm:spPr/>
      <dgm:t>
        <a:bodyPr/>
        <a:lstStyle/>
        <a:p>
          <a:endParaRPr lang="en-US"/>
        </a:p>
      </dgm:t>
    </dgm:pt>
    <dgm:pt modelId="{D678ABD9-6617-402F-A76B-8BFFF2195DB3}" type="sibTrans" cxnId="{8FFCF009-A7ED-4C11-A23C-36A9777FECF4}">
      <dgm:prSet/>
      <dgm:spPr/>
      <dgm:t>
        <a:bodyPr/>
        <a:lstStyle/>
        <a:p>
          <a:endParaRPr lang="en-US"/>
        </a:p>
      </dgm:t>
    </dgm:pt>
    <dgm:pt modelId="{D9E161F6-7976-4A4E-880F-3962D93E4173}" type="pres">
      <dgm:prSet presAssocID="{374DEFD7-79A0-4247-938E-546A4650DC91}" presName="linear" presStyleCnt="0">
        <dgm:presLayoutVars>
          <dgm:dir/>
          <dgm:animLvl val="lvl"/>
          <dgm:resizeHandles val="exact"/>
        </dgm:presLayoutVars>
      </dgm:prSet>
      <dgm:spPr/>
    </dgm:pt>
    <dgm:pt modelId="{BA37AA7E-3E2A-4BB4-A821-5AEE5909CF7E}" type="pres">
      <dgm:prSet presAssocID="{FCF50A36-8738-43CF-8783-25EC4FBB6AA1}" presName="parentLin" presStyleCnt="0"/>
      <dgm:spPr/>
    </dgm:pt>
    <dgm:pt modelId="{3D436735-2024-4405-8CE4-F1F3D0085366}" type="pres">
      <dgm:prSet presAssocID="{FCF50A36-8738-43CF-8783-25EC4FBB6AA1}" presName="parentLeftMargin" presStyleLbl="node1" presStyleIdx="0" presStyleCnt="3"/>
      <dgm:spPr/>
    </dgm:pt>
    <dgm:pt modelId="{B71A4E9C-C624-4209-97FD-34F738E3FC78}" type="pres">
      <dgm:prSet presAssocID="{FCF50A36-8738-43CF-8783-25EC4FBB6A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E9D9CB-0DFA-462E-B2DA-AD75AFCFE7AF}" type="pres">
      <dgm:prSet presAssocID="{FCF50A36-8738-43CF-8783-25EC4FBB6AA1}" presName="negativeSpace" presStyleCnt="0"/>
      <dgm:spPr/>
    </dgm:pt>
    <dgm:pt modelId="{17195B21-1772-4033-82CC-9577052DB87F}" type="pres">
      <dgm:prSet presAssocID="{FCF50A36-8738-43CF-8783-25EC4FBB6AA1}" presName="childText" presStyleLbl="conFgAcc1" presStyleIdx="0" presStyleCnt="3">
        <dgm:presLayoutVars>
          <dgm:bulletEnabled val="1"/>
        </dgm:presLayoutVars>
      </dgm:prSet>
      <dgm:spPr/>
    </dgm:pt>
    <dgm:pt modelId="{25245C81-5339-4E8A-8608-7DC2F3E01EAF}" type="pres">
      <dgm:prSet presAssocID="{33D9FE8D-21E6-44C1-ACB3-D33C63FA3F7A}" presName="spaceBetweenRectangles" presStyleCnt="0"/>
      <dgm:spPr/>
    </dgm:pt>
    <dgm:pt modelId="{1398542C-9DFE-42C7-9A0B-DB7D0AA0F58C}" type="pres">
      <dgm:prSet presAssocID="{070B5A83-710B-4067-9228-71C405E70B2E}" presName="parentLin" presStyleCnt="0"/>
      <dgm:spPr/>
    </dgm:pt>
    <dgm:pt modelId="{641AF24C-E061-4612-9D96-DA58DD5215DA}" type="pres">
      <dgm:prSet presAssocID="{070B5A83-710B-4067-9228-71C405E70B2E}" presName="parentLeftMargin" presStyleLbl="node1" presStyleIdx="0" presStyleCnt="3"/>
      <dgm:spPr/>
    </dgm:pt>
    <dgm:pt modelId="{DEB33807-27CC-4202-92E8-AF1EC3DF874D}" type="pres">
      <dgm:prSet presAssocID="{070B5A83-710B-4067-9228-71C405E70B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FDF9CE-24AB-4063-BD4A-C751273864B6}" type="pres">
      <dgm:prSet presAssocID="{070B5A83-710B-4067-9228-71C405E70B2E}" presName="negativeSpace" presStyleCnt="0"/>
      <dgm:spPr/>
    </dgm:pt>
    <dgm:pt modelId="{81807F65-63E9-4F57-8C4B-285A71B9AF64}" type="pres">
      <dgm:prSet presAssocID="{070B5A83-710B-4067-9228-71C405E70B2E}" presName="childText" presStyleLbl="conFgAcc1" presStyleIdx="1" presStyleCnt="3">
        <dgm:presLayoutVars>
          <dgm:bulletEnabled val="1"/>
        </dgm:presLayoutVars>
      </dgm:prSet>
      <dgm:spPr/>
    </dgm:pt>
    <dgm:pt modelId="{ADCEA95D-1EED-4E61-B252-9251477B9B38}" type="pres">
      <dgm:prSet presAssocID="{52CE2EEA-4396-4A7F-8CFB-A27D427DCECA}" presName="spaceBetweenRectangles" presStyleCnt="0"/>
      <dgm:spPr/>
    </dgm:pt>
    <dgm:pt modelId="{3F50E9B9-3E7C-4C24-98BA-FB4BE5465666}" type="pres">
      <dgm:prSet presAssocID="{A8825CC0-C1BA-4AA1-A56D-C464813486BC}" presName="parentLin" presStyleCnt="0"/>
      <dgm:spPr/>
    </dgm:pt>
    <dgm:pt modelId="{CD0D2959-066F-45E1-850C-26BDB22C563E}" type="pres">
      <dgm:prSet presAssocID="{A8825CC0-C1BA-4AA1-A56D-C464813486BC}" presName="parentLeftMargin" presStyleLbl="node1" presStyleIdx="1" presStyleCnt="3"/>
      <dgm:spPr/>
    </dgm:pt>
    <dgm:pt modelId="{2A45AE0A-9BB0-4EA1-ABEA-5E22AA6CB6FA}" type="pres">
      <dgm:prSet presAssocID="{A8825CC0-C1BA-4AA1-A56D-C464813486B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477DB9E-0CDA-4A2D-BB8B-E411E341C5CA}" type="pres">
      <dgm:prSet presAssocID="{A8825CC0-C1BA-4AA1-A56D-C464813486BC}" presName="negativeSpace" presStyleCnt="0"/>
      <dgm:spPr/>
    </dgm:pt>
    <dgm:pt modelId="{4170C9FF-FF81-4F61-A012-F64CFF866FF3}" type="pres">
      <dgm:prSet presAssocID="{A8825CC0-C1BA-4AA1-A56D-C464813486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457E03-F85D-4820-96B3-ECF49F3AB75F}" srcId="{A8825CC0-C1BA-4AA1-A56D-C464813486BC}" destId="{730F34BD-8207-455A-99D1-104D6B1DC4C8}" srcOrd="1" destOrd="0" parTransId="{A62D8A3A-4C4C-4FEE-9FA2-33032B4E98E7}" sibTransId="{8E571BBE-6876-458A-9166-8F7ADCEE3E90}"/>
    <dgm:cxn modelId="{8FFCF009-A7ED-4C11-A23C-36A9777FECF4}" srcId="{A8825CC0-C1BA-4AA1-A56D-C464813486BC}" destId="{3BC1CF1C-F352-4AF2-B33D-D4C69A102F66}" srcOrd="2" destOrd="0" parTransId="{29922A66-45D2-4896-A653-2284EABB4B68}" sibTransId="{D678ABD9-6617-402F-A76B-8BFFF2195DB3}"/>
    <dgm:cxn modelId="{8DB63943-19CF-481C-9D40-903D419B5522}" type="presOf" srcId="{FCF50A36-8738-43CF-8783-25EC4FBB6AA1}" destId="{B71A4E9C-C624-4209-97FD-34F738E3FC78}" srcOrd="1" destOrd="0" presId="urn:microsoft.com/office/officeart/2005/8/layout/list1"/>
    <dgm:cxn modelId="{63FADC69-3EEC-4C07-B55B-ED731D7B5123}" type="presOf" srcId="{070B5A83-710B-4067-9228-71C405E70B2E}" destId="{DEB33807-27CC-4202-92E8-AF1EC3DF874D}" srcOrd="1" destOrd="0" presId="urn:microsoft.com/office/officeart/2005/8/layout/list1"/>
    <dgm:cxn modelId="{E508896C-A514-4475-B601-BA228C41D504}" type="presOf" srcId="{374DEFD7-79A0-4247-938E-546A4650DC91}" destId="{D9E161F6-7976-4A4E-880F-3962D93E4173}" srcOrd="0" destOrd="0" presId="urn:microsoft.com/office/officeart/2005/8/layout/list1"/>
    <dgm:cxn modelId="{60AADB4D-8073-4639-AC7D-CE9A0F7B24D8}" type="presOf" srcId="{070B5A83-710B-4067-9228-71C405E70B2E}" destId="{641AF24C-E061-4612-9D96-DA58DD5215DA}" srcOrd="0" destOrd="0" presId="urn:microsoft.com/office/officeart/2005/8/layout/list1"/>
    <dgm:cxn modelId="{B8DA1E75-7F36-4228-9EFE-C32286B643D6}" type="presOf" srcId="{A8825CC0-C1BA-4AA1-A56D-C464813486BC}" destId="{2A45AE0A-9BB0-4EA1-ABEA-5E22AA6CB6FA}" srcOrd="1" destOrd="0" presId="urn:microsoft.com/office/officeart/2005/8/layout/list1"/>
    <dgm:cxn modelId="{D3F13357-6254-47B0-905A-58508C0C213B}" type="presOf" srcId="{FCF50A36-8738-43CF-8783-25EC4FBB6AA1}" destId="{3D436735-2024-4405-8CE4-F1F3D0085366}" srcOrd="0" destOrd="0" presId="urn:microsoft.com/office/officeart/2005/8/layout/list1"/>
    <dgm:cxn modelId="{9661275A-5CEA-4450-A0A5-4EFC96E8A8EA}" srcId="{374DEFD7-79A0-4247-938E-546A4650DC91}" destId="{070B5A83-710B-4067-9228-71C405E70B2E}" srcOrd="1" destOrd="0" parTransId="{B7D529E6-899E-4C4E-BC9D-D47B02DA3B89}" sibTransId="{52CE2EEA-4396-4A7F-8CFB-A27D427DCECA}"/>
    <dgm:cxn modelId="{CCB9787A-A734-4F9E-B3E7-7F37D068003C}" type="presOf" srcId="{A8825CC0-C1BA-4AA1-A56D-C464813486BC}" destId="{CD0D2959-066F-45E1-850C-26BDB22C563E}" srcOrd="0" destOrd="0" presId="urn:microsoft.com/office/officeart/2005/8/layout/list1"/>
    <dgm:cxn modelId="{C4C4DE85-4CEA-4C0D-82CF-A33ABF465114}" srcId="{374DEFD7-79A0-4247-938E-546A4650DC91}" destId="{A8825CC0-C1BA-4AA1-A56D-C464813486BC}" srcOrd="2" destOrd="0" parTransId="{02032303-2F1F-41CE-9476-3C1647E5ED90}" sibTransId="{B3110C57-E3FA-4A57-ABEC-1B44BDF2982E}"/>
    <dgm:cxn modelId="{F50447BD-4D00-455F-A0C1-B1D0591E9AD5}" type="presOf" srcId="{3BC1CF1C-F352-4AF2-B33D-D4C69A102F66}" destId="{4170C9FF-FF81-4F61-A012-F64CFF866FF3}" srcOrd="0" destOrd="2" presId="urn:microsoft.com/office/officeart/2005/8/layout/list1"/>
    <dgm:cxn modelId="{4C4E64DD-6702-4B7A-B80A-2ED84A28EE5F}" type="presOf" srcId="{FA9E867D-505C-4BB0-A268-A6DA2C45D771}" destId="{4170C9FF-FF81-4F61-A012-F64CFF866FF3}" srcOrd="0" destOrd="0" presId="urn:microsoft.com/office/officeart/2005/8/layout/list1"/>
    <dgm:cxn modelId="{BB6C03E1-0D4F-4ED7-B71C-0C43CAD363A2}" srcId="{374DEFD7-79A0-4247-938E-546A4650DC91}" destId="{FCF50A36-8738-43CF-8783-25EC4FBB6AA1}" srcOrd="0" destOrd="0" parTransId="{F68D8B50-C96D-403B-8F8E-A670EB672FD1}" sibTransId="{33D9FE8D-21E6-44C1-ACB3-D33C63FA3F7A}"/>
    <dgm:cxn modelId="{BC3A78F0-0E65-483C-8414-E40FF82BBD76}" srcId="{A8825CC0-C1BA-4AA1-A56D-C464813486BC}" destId="{FA9E867D-505C-4BB0-A268-A6DA2C45D771}" srcOrd="0" destOrd="0" parTransId="{4781E7C9-4657-4687-88A4-D0D69F6B8C76}" sibTransId="{62B83A1B-0EDE-4D13-AA08-E4870A32E2E3}"/>
    <dgm:cxn modelId="{5BE945F1-474A-4CB9-8C57-26EB8A390A79}" type="presOf" srcId="{730F34BD-8207-455A-99D1-104D6B1DC4C8}" destId="{4170C9FF-FF81-4F61-A012-F64CFF866FF3}" srcOrd="0" destOrd="1" presId="urn:microsoft.com/office/officeart/2005/8/layout/list1"/>
    <dgm:cxn modelId="{E428C8DF-60DF-44EA-8FD8-5A74A2F4BA29}" type="presParOf" srcId="{D9E161F6-7976-4A4E-880F-3962D93E4173}" destId="{BA37AA7E-3E2A-4BB4-A821-5AEE5909CF7E}" srcOrd="0" destOrd="0" presId="urn:microsoft.com/office/officeart/2005/8/layout/list1"/>
    <dgm:cxn modelId="{19BD6CF5-31FD-48AC-949C-61DD6ABD72D5}" type="presParOf" srcId="{BA37AA7E-3E2A-4BB4-A821-5AEE5909CF7E}" destId="{3D436735-2024-4405-8CE4-F1F3D0085366}" srcOrd="0" destOrd="0" presId="urn:microsoft.com/office/officeart/2005/8/layout/list1"/>
    <dgm:cxn modelId="{BA87D045-F6C2-4291-890E-CA99C0120D4F}" type="presParOf" srcId="{BA37AA7E-3E2A-4BB4-A821-5AEE5909CF7E}" destId="{B71A4E9C-C624-4209-97FD-34F738E3FC78}" srcOrd="1" destOrd="0" presId="urn:microsoft.com/office/officeart/2005/8/layout/list1"/>
    <dgm:cxn modelId="{E6911DD0-FBF1-4F2D-B211-D0E29B050D35}" type="presParOf" srcId="{D9E161F6-7976-4A4E-880F-3962D93E4173}" destId="{D7E9D9CB-0DFA-462E-B2DA-AD75AFCFE7AF}" srcOrd="1" destOrd="0" presId="urn:microsoft.com/office/officeart/2005/8/layout/list1"/>
    <dgm:cxn modelId="{2D130368-9D44-4F1D-804C-A3D8BB2B15F6}" type="presParOf" srcId="{D9E161F6-7976-4A4E-880F-3962D93E4173}" destId="{17195B21-1772-4033-82CC-9577052DB87F}" srcOrd="2" destOrd="0" presId="urn:microsoft.com/office/officeart/2005/8/layout/list1"/>
    <dgm:cxn modelId="{43FC783F-C0A5-412E-A4FC-5A7883DC9914}" type="presParOf" srcId="{D9E161F6-7976-4A4E-880F-3962D93E4173}" destId="{25245C81-5339-4E8A-8608-7DC2F3E01EAF}" srcOrd="3" destOrd="0" presId="urn:microsoft.com/office/officeart/2005/8/layout/list1"/>
    <dgm:cxn modelId="{AA3C03B3-C014-46AC-A756-AE46101B0AF5}" type="presParOf" srcId="{D9E161F6-7976-4A4E-880F-3962D93E4173}" destId="{1398542C-9DFE-42C7-9A0B-DB7D0AA0F58C}" srcOrd="4" destOrd="0" presId="urn:microsoft.com/office/officeart/2005/8/layout/list1"/>
    <dgm:cxn modelId="{5AD6E8C8-7DF3-44E1-A0F5-B0756676A747}" type="presParOf" srcId="{1398542C-9DFE-42C7-9A0B-DB7D0AA0F58C}" destId="{641AF24C-E061-4612-9D96-DA58DD5215DA}" srcOrd="0" destOrd="0" presId="urn:microsoft.com/office/officeart/2005/8/layout/list1"/>
    <dgm:cxn modelId="{48B2C60F-B6D2-47D8-B399-EE685A29684E}" type="presParOf" srcId="{1398542C-9DFE-42C7-9A0B-DB7D0AA0F58C}" destId="{DEB33807-27CC-4202-92E8-AF1EC3DF874D}" srcOrd="1" destOrd="0" presId="urn:microsoft.com/office/officeart/2005/8/layout/list1"/>
    <dgm:cxn modelId="{6BAA5C4C-E11A-407F-812D-ABA1BEBFA801}" type="presParOf" srcId="{D9E161F6-7976-4A4E-880F-3962D93E4173}" destId="{5BFDF9CE-24AB-4063-BD4A-C751273864B6}" srcOrd="5" destOrd="0" presId="urn:microsoft.com/office/officeart/2005/8/layout/list1"/>
    <dgm:cxn modelId="{38B7DF46-5BC5-4B1E-A361-1B8FEEBFCF72}" type="presParOf" srcId="{D9E161F6-7976-4A4E-880F-3962D93E4173}" destId="{81807F65-63E9-4F57-8C4B-285A71B9AF64}" srcOrd="6" destOrd="0" presId="urn:microsoft.com/office/officeart/2005/8/layout/list1"/>
    <dgm:cxn modelId="{877E3EC2-C90C-4556-A6EC-1096C2B1E48B}" type="presParOf" srcId="{D9E161F6-7976-4A4E-880F-3962D93E4173}" destId="{ADCEA95D-1EED-4E61-B252-9251477B9B38}" srcOrd="7" destOrd="0" presId="urn:microsoft.com/office/officeart/2005/8/layout/list1"/>
    <dgm:cxn modelId="{926392DC-BFED-48FF-9EEE-AD0825F1DBF5}" type="presParOf" srcId="{D9E161F6-7976-4A4E-880F-3962D93E4173}" destId="{3F50E9B9-3E7C-4C24-98BA-FB4BE5465666}" srcOrd="8" destOrd="0" presId="urn:microsoft.com/office/officeart/2005/8/layout/list1"/>
    <dgm:cxn modelId="{264D4373-84B1-4CC6-AD31-1C8D75D78180}" type="presParOf" srcId="{3F50E9B9-3E7C-4C24-98BA-FB4BE5465666}" destId="{CD0D2959-066F-45E1-850C-26BDB22C563E}" srcOrd="0" destOrd="0" presId="urn:microsoft.com/office/officeart/2005/8/layout/list1"/>
    <dgm:cxn modelId="{A8E11F59-D212-4550-BCD5-3384C33783BF}" type="presParOf" srcId="{3F50E9B9-3E7C-4C24-98BA-FB4BE5465666}" destId="{2A45AE0A-9BB0-4EA1-ABEA-5E22AA6CB6FA}" srcOrd="1" destOrd="0" presId="urn:microsoft.com/office/officeart/2005/8/layout/list1"/>
    <dgm:cxn modelId="{4272A0A4-86A0-482B-B165-D0A6411D4873}" type="presParOf" srcId="{D9E161F6-7976-4A4E-880F-3962D93E4173}" destId="{A477DB9E-0CDA-4A2D-BB8B-E411E341C5CA}" srcOrd="9" destOrd="0" presId="urn:microsoft.com/office/officeart/2005/8/layout/list1"/>
    <dgm:cxn modelId="{101F24FD-66D7-4523-A9F6-136F4A2B57FC}" type="presParOf" srcId="{D9E161F6-7976-4A4E-880F-3962D93E4173}" destId="{4170C9FF-FF81-4F61-A012-F64CFF866F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B5F4C2-FAEE-48EF-8BAC-B7259178B15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941192-6BAC-466B-A166-A45F6334EA6D}">
      <dgm:prSet/>
      <dgm:spPr/>
      <dgm:t>
        <a:bodyPr/>
        <a:lstStyle/>
        <a:p>
          <a:r>
            <a:rPr lang="en-US" dirty="0"/>
            <a:t>Fluid shortenings </a:t>
          </a:r>
          <a:r>
            <a:rPr lang="en-US" dirty="0">
              <a:sym typeface="Wingdings" panose="05000000000000000000" pitchFamily="2" charset="2"/>
            </a:rPr>
            <a:t> Lecithin inhibits crystallization  </a:t>
          </a:r>
          <a:r>
            <a:rPr lang="en-US" dirty="0"/>
            <a:t> </a:t>
          </a:r>
        </a:p>
      </dgm:t>
    </dgm:pt>
    <dgm:pt modelId="{470AF5CB-7023-412B-898F-1ADA3DDEE760}" type="parTrans" cxnId="{7224A101-611B-49F8-922B-3FB394C5B99A}">
      <dgm:prSet/>
      <dgm:spPr/>
      <dgm:t>
        <a:bodyPr/>
        <a:lstStyle/>
        <a:p>
          <a:endParaRPr lang="en-US"/>
        </a:p>
      </dgm:t>
    </dgm:pt>
    <dgm:pt modelId="{48981181-779C-4E74-91A0-3FDC291CEC0A}" type="sibTrans" cxnId="{7224A101-611B-49F8-922B-3FB394C5B99A}">
      <dgm:prSet/>
      <dgm:spPr/>
      <dgm:t>
        <a:bodyPr/>
        <a:lstStyle/>
        <a:p>
          <a:endParaRPr lang="en-US"/>
        </a:p>
      </dgm:t>
    </dgm:pt>
    <dgm:pt modelId="{F142712B-A6BB-4462-8DB9-DC41E665CA13}">
      <dgm:prSet/>
      <dgm:spPr/>
      <dgm:t>
        <a:bodyPr/>
        <a:lstStyle/>
        <a:p>
          <a:r>
            <a:rPr lang="en-US" dirty="0"/>
            <a:t>Cake shortening </a:t>
          </a:r>
          <a:r>
            <a:rPr lang="en-US" dirty="0">
              <a:sym typeface="Wingdings" panose="05000000000000000000" pitchFamily="2" charset="2"/>
            </a:rPr>
            <a:t> Mono/Di- glycerides form complex with amylose  </a:t>
          </a:r>
          <a:endParaRPr lang="en-US" dirty="0"/>
        </a:p>
      </dgm:t>
    </dgm:pt>
    <dgm:pt modelId="{BC420860-7CCE-43B1-9F2C-34BBD838AA61}" type="parTrans" cxnId="{A075A40B-D138-4B98-AD44-40471EDC51B4}">
      <dgm:prSet/>
      <dgm:spPr/>
      <dgm:t>
        <a:bodyPr/>
        <a:lstStyle/>
        <a:p>
          <a:endParaRPr lang="en-US"/>
        </a:p>
      </dgm:t>
    </dgm:pt>
    <dgm:pt modelId="{9D8427FA-1743-4442-9930-D067F223488F}" type="sibTrans" cxnId="{A075A40B-D138-4B98-AD44-40471EDC51B4}">
      <dgm:prSet/>
      <dgm:spPr/>
      <dgm:t>
        <a:bodyPr/>
        <a:lstStyle/>
        <a:p>
          <a:endParaRPr lang="en-US"/>
        </a:p>
      </dgm:t>
    </dgm:pt>
    <dgm:pt modelId="{BE88F1F2-D755-477E-85AF-6F9EB6B3E472}">
      <dgm:prSet/>
      <dgm:spPr/>
      <dgm:t>
        <a:bodyPr/>
        <a:lstStyle/>
        <a:p>
          <a:r>
            <a:rPr lang="en-US" dirty="0"/>
            <a:t>Icing shortening </a:t>
          </a:r>
          <a:r>
            <a:rPr lang="en-US" dirty="0">
              <a:sym typeface="Wingdings" panose="05000000000000000000" pitchFamily="2" charset="2"/>
            </a:rPr>
            <a:t> </a:t>
          </a:r>
          <a:r>
            <a:rPr lang="el-GR" dirty="0"/>
            <a:t>β’</a:t>
          </a:r>
          <a:r>
            <a:rPr lang="en-US" dirty="0"/>
            <a:t> stable for smoothness and aeration</a:t>
          </a:r>
          <a:r>
            <a:rPr lang="el-GR" dirty="0"/>
            <a:t> 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/>
            <a:t>  </a:t>
          </a:r>
        </a:p>
      </dgm:t>
    </dgm:pt>
    <dgm:pt modelId="{3761FAD6-230B-4531-ACEE-C9A0FE17471B}" type="parTrans" cxnId="{57BAEBC9-3114-4712-8B8F-D4FAACAABCB0}">
      <dgm:prSet/>
      <dgm:spPr/>
      <dgm:t>
        <a:bodyPr/>
        <a:lstStyle/>
        <a:p>
          <a:endParaRPr lang="en-US"/>
        </a:p>
      </dgm:t>
    </dgm:pt>
    <dgm:pt modelId="{B01DB31A-67E9-4151-84A0-E63F5176573E}" type="sibTrans" cxnId="{57BAEBC9-3114-4712-8B8F-D4FAACAABCB0}">
      <dgm:prSet/>
      <dgm:spPr/>
      <dgm:t>
        <a:bodyPr/>
        <a:lstStyle/>
        <a:p>
          <a:endParaRPr lang="en-US"/>
        </a:p>
      </dgm:t>
    </dgm:pt>
    <dgm:pt modelId="{13669038-29C2-4ADA-8F32-BC75600C8117}">
      <dgm:prSet/>
      <dgm:spPr/>
      <dgm:t>
        <a:bodyPr/>
        <a:lstStyle/>
        <a:p>
          <a:r>
            <a:rPr lang="en-US" dirty="0"/>
            <a:t>Filler fat shortenings </a:t>
          </a:r>
          <a:r>
            <a:rPr lang="en-US" dirty="0">
              <a:sym typeface="Wingdings" panose="05000000000000000000" pitchFamily="2" charset="2"/>
            </a:rPr>
            <a:t> PHOs + emulsifiers for stability</a:t>
          </a:r>
          <a:r>
            <a:rPr lang="en-US" dirty="0"/>
            <a:t> </a:t>
          </a:r>
        </a:p>
      </dgm:t>
    </dgm:pt>
    <dgm:pt modelId="{0C837AE1-CE01-4B35-A5ED-10ADCA0788F2}" type="parTrans" cxnId="{578BFAEB-93D1-4B62-A6A6-5E5723A47D18}">
      <dgm:prSet/>
      <dgm:spPr/>
      <dgm:t>
        <a:bodyPr/>
        <a:lstStyle/>
        <a:p>
          <a:endParaRPr lang="en-US"/>
        </a:p>
      </dgm:t>
    </dgm:pt>
    <dgm:pt modelId="{72517658-5434-4462-A7FC-1A28964A6FC3}" type="sibTrans" cxnId="{578BFAEB-93D1-4B62-A6A6-5E5723A47D18}">
      <dgm:prSet/>
      <dgm:spPr/>
      <dgm:t>
        <a:bodyPr/>
        <a:lstStyle/>
        <a:p>
          <a:endParaRPr lang="en-US"/>
        </a:p>
      </dgm:t>
    </dgm:pt>
    <dgm:pt modelId="{41AB55F9-4921-46EE-905B-EA1F85DB9BF8}">
      <dgm:prSet/>
      <dgm:spPr/>
      <dgm:t>
        <a:bodyPr/>
        <a:lstStyle/>
        <a:p>
          <a:r>
            <a:rPr lang="en-US" dirty="0"/>
            <a:t>Bread shortening </a:t>
          </a:r>
          <a:r>
            <a:rPr lang="en-US" dirty="0">
              <a:sym typeface="Wingdings" panose="05000000000000000000" pitchFamily="2" charset="2"/>
            </a:rPr>
            <a:t> Solid fat content strengthens dough </a:t>
          </a:r>
          <a:r>
            <a:rPr lang="en-US" dirty="0"/>
            <a:t> </a:t>
          </a:r>
        </a:p>
      </dgm:t>
    </dgm:pt>
    <dgm:pt modelId="{A90A3B0D-AA03-4609-ADAA-63494DF74F4A}" type="parTrans" cxnId="{669AD35E-9943-466F-BE7A-335CB36F10E0}">
      <dgm:prSet/>
      <dgm:spPr/>
      <dgm:t>
        <a:bodyPr/>
        <a:lstStyle/>
        <a:p>
          <a:endParaRPr lang="en-US"/>
        </a:p>
      </dgm:t>
    </dgm:pt>
    <dgm:pt modelId="{25DE39D5-07EB-4D64-BF22-31B7F2DE841A}" type="sibTrans" cxnId="{669AD35E-9943-466F-BE7A-335CB36F10E0}">
      <dgm:prSet/>
      <dgm:spPr/>
      <dgm:t>
        <a:bodyPr/>
        <a:lstStyle/>
        <a:p>
          <a:endParaRPr lang="en-US"/>
        </a:p>
      </dgm:t>
    </dgm:pt>
    <dgm:pt modelId="{78981BB9-0FA1-48A3-8608-C47D08244B97}">
      <dgm:prSet/>
      <dgm:spPr/>
      <dgm:t>
        <a:bodyPr/>
        <a:lstStyle/>
        <a:p>
          <a:r>
            <a:rPr lang="en-US" dirty="0"/>
            <a:t>Frying shortening </a:t>
          </a:r>
          <a:r>
            <a:rPr lang="en-US" dirty="0">
              <a:sym typeface="Wingdings" panose="05000000000000000000" pitchFamily="2" charset="2"/>
            </a:rPr>
            <a:t> flavor, frying, oxidative stability (context dependent)</a:t>
          </a:r>
          <a:r>
            <a:rPr lang="en-US" dirty="0"/>
            <a:t> </a:t>
          </a:r>
        </a:p>
      </dgm:t>
    </dgm:pt>
    <dgm:pt modelId="{7F90E4B4-9910-482E-BA77-6429325F6052}" type="parTrans" cxnId="{A7F115D5-7AFE-4031-B95C-62E4970BF7ED}">
      <dgm:prSet/>
      <dgm:spPr/>
      <dgm:t>
        <a:bodyPr/>
        <a:lstStyle/>
        <a:p>
          <a:endParaRPr lang="en-US"/>
        </a:p>
      </dgm:t>
    </dgm:pt>
    <dgm:pt modelId="{5287ECBD-B239-41E5-9ECE-59362608DBBD}" type="sibTrans" cxnId="{A7F115D5-7AFE-4031-B95C-62E4970BF7ED}">
      <dgm:prSet/>
      <dgm:spPr/>
      <dgm:t>
        <a:bodyPr/>
        <a:lstStyle/>
        <a:p>
          <a:endParaRPr lang="en-US"/>
        </a:p>
      </dgm:t>
    </dgm:pt>
    <dgm:pt modelId="{25C0E19B-9557-42AD-A612-031664DF77BA}">
      <dgm:prSet/>
      <dgm:spPr/>
      <dgm:t>
        <a:bodyPr/>
        <a:lstStyle/>
        <a:p>
          <a:r>
            <a:rPr lang="en-US" dirty="0"/>
            <a:t>Pie crust shortening </a:t>
          </a:r>
          <a:r>
            <a:rPr lang="en-US" dirty="0">
              <a:sym typeface="Wingdings" panose="05000000000000000000" pitchFamily="2" charset="2"/>
            </a:rPr>
            <a:t> NO emulsifiers for non-uniform fat distribution</a:t>
          </a:r>
          <a:r>
            <a:rPr lang="en-US" dirty="0"/>
            <a:t>  </a:t>
          </a:r>
        </a:p>
      </dgm:t>
    </dgm:pt>
    <dgm:pt modelId="{DFD63725-3D4B-42A2-8136-4DA489EAEAC5}" type="parTrans" cxnId="{68B9C7BD-DD9B-44EC-B4D4-21EC0345CD6A}">
      <dgm:prSet/>
      <dgm:spPr/>
      <dgm:t>
        <a:bodyPr/>
        <a:lstStyle/>
        <a:p>
          <a:endParaRPr lang="en-US"/>
        </a:p>
      </dgm:t>
    </dgm:pt>
    <dgm:pt modelId="{88050AB0-9D89-42F3-946E-E6ABB65CA158}" type="sibTrans" cxnId="{68B9C7BD-DD9B-44EC-B4D4-21EC0345CD6A}">
      <dgm:prSet/>
      <dgm:spPr/>
      <dgm:t>
        <a:bodyPr/>
        <a:lstStyle/>
        <a:p>
          <a:endParaRPr lang="en-US"/>
        </a:p>
      </dgm:t>
    </dgm:pt>
    <dgm:pt modelId="{25B1DBF1-19C2-4088-8233-5E0DDDB0CAC4}">
      <dgm:prSet/>
      <dgm:spPr/>
      <dgm:t>
        <a:bodyPr/>
        <a:lstStyle/>
        <a:p>
          <a:r>
            <a:rPr lang="en-US" dirty="0"/>
            <a:t>Pastry shortening </a:t>
          </a:r>
          <a:r>
            <a:rPr lang="en-US" dirty="0">
              <a:sym typeface="Wingdings" panose="05000000000000000000" pitchFamily="2" charset="2"/>
            </a:rPr>
            <a:t> 70:30 </a:t>
          </a:r>
          <a:r>
            <a:rPr lang="en-US" dirty="0" err="1">
              <a:sym typeface="Wingdings" panose="05000000000000000000" pitchFamily="2" charset="2"/>
            </a:rPr>
            <a:t>lard:hydrogenated</a:t>
          </a:r>
          <a:r>
            <a:rPr lang="en-US" dirty="0">
              <a:sym typeface="Wingdings" panose="05000000000000000000" pitchFamily="2" charset="2"/>
            </a:rPr>
            <a:t> oil for stability</a:t>
          </a:r>
          <a:endParaRPr lang="en-US" dirty="0"/>
        </a:p>
      </dgm:t>
    </dgm:pt>
    <dgm:pt modelId="{D61677E0-0A89-4320-AA9C-5747DA99E1EF}" type="parTrans" cxnId="{987EF53E-11A9-4C67-A2F0-0EA742788DD5}">
      <dgm:prSet/>
      <dgm:spPr/>
      <dgm:t>
        <a:bodyPr/>
        <a:lstStyle/>
        <a:p>
          <a:endParaRPr lang="en-US"/>
        </a:p>
      </dgm:t>
    </dgm:pt>
    <dgm:pt modelId="{A60D3812-1A5A-410A-813F-5A5A840E64D0}" type="sibTrans" cxnId="{987EF53E-11A9-4C67-A2F0-0EA742788DD5}">
      <dgm:prSet/>
      <dgm:spPr/>
      <dgm:t>
        <a:bodyPr/>
        <a:lstStyle/>
        <a:p>
          <a:endParaRPr lang="en-US"/>
        </a:p>
      </dgm:t>
    </dgm:pt>
    <dgm:pt modelId="{8AE75D36-1A4C-4806-9788-007D8E74A3A5}">
      <dgm:prSet/>
      <dgm:spPr/>
      <dgm:t>
        <a:bodyPr/>
        <a:lstStyle/>
        <a:p>
          <a:r>
            <a:rPr lang="en-US" dirty="0"/>
            <a:t>Confectioner’s fat </a:t>
          </a:r>
          <a:r>
            <a:rPr lang="en-US" dirty="0">
              <a:sym typeface="Wingdings" panose="05000000000000000000" pitchFamily="2" charset="2"/>
            </a:rPr>
            <a:t> TAGs that melt at 32-35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°C</a:t>
          </a:r>
          <a:r>
            <a:rPr lang="en-US" dirty="0"/>
            <a:t>  </a:t>
          </a:r>
        </a:p>
      </dgm:t>
    </dgm:pt>
    <dgm:pt modelId="{3F6110FB-5BDF-46DD-82E0-872F7C45BA87}" type="parTrans" cxnId="{BFD2CB14-FE8D-49B0-8D18-313558DE835E}">
      <dgm:prSet/>
      <dgm:spPr/>
      <dgm:t>
        <a:bodyPr/>
        <a:lstStyle/>
        <a:p>
          <a:endParaRPr lang="en-US"/>
        </a:p>
      </dgm:t>
    </dgm:pt>
    <dgm:pt modelId="{3A3AD13E-918A-4559-B341-AB5E691FE8EE}" type="sibTrans" cxnId="{BFD2CB14-FE8D-49B0-8D18-313558DE835E}">
      <dgm:prSet/>
      <dgm:spPr/>
      <dgm:t>
        <a:bodyPr/>
        <a:lstStyle/>
        <a:p>
          <a:endParaRPr lang="en-US"/>
        </a:p>
      </dgm:t>
    </dgm:pt>
    <dgm:pt modelId="{628A8162-0554-4159-A0F7-06C3E1B2BBAF}" type="pres">
      <dgm:prSet presAssocID="{10B5F4C2-FAEE-48EF-8BAC-B7259178B15F}" presName="vert0" presStyleCnt="0">
        <dgm:presLayoutVars>
          <dgm:dir/>
          <dgm:animOne val="branch"/>
          <dgm:animLvl val="lvl"/>
        </dgm:presLayoutVars>
      </dgm:prSet>
      <dgm:spPr/>
    </dgm:pt>
    <dgm:pt modelId="{CF976EE3-B031-4875-9C3F-B7E41D66B39C}" type="pres">
      <dgm:prSet presAssocID="{6A941192-6BAC-466B-A166-A45F6334EA6D}" presName="thickLine" presStyleLbl="alignNode1" presStyleIdx="0" presStyleCnt="9"/>
      <dgm:spPr/>
    </dgm:pt>
    <dgm:pt modelId="{647D83BB-2CC1-437C-A858-F4C48A957437}" type="pres">
      <dgm:prSet presAssocID="{6A941192-6BAC-466B-A166-A45F6334EA6D}" presName="horz1" presStyleCnt="0"/>
      <dgm:spPr/>
    </dgm:pt>
    <dgm:pt modelId="{A4468039-D64D-4D7C-817A-9EBDB6D8FE3C}" type="pres">
      <dgm:prSet presAssocID="{6A941192-6BAC-466B-A166-A45F6334EA6D}" presName="tx1" presStyleLbl="revTx" presStyleIdx="0" presStyleCnt="9"/>
      <dgm:spPr/>
    </dgm:pt>
    <dgm:pt modelId="{FF4F22E2-4BE9-4EE9-9A5D-947E90BBCDE2}" type="pres">
      <dgm:prSet presAssocID="{6A941192-6BAC-466B-A166-A45F6334EA6D}" presName="vert1" presStyleCnt="0"/>
      <dgm:spPr/>
    </dgm:pt>
    <dgm:pt modelId="{B88A3734-EA01-465E-AF6F-53EA82E89444}" type="pres">
      <dgm:prSet presAssocID="{F142712B-A6BB-4462-8DB9-DC41E665CA13}" presName="thickLine" presStyleLbl="alignNode1" presStyleIdx="1" presStyleCnt="9"/>
      <dgm:spPr/>
    </dgm:pt>
    <dgm:pt modelId="{239F3467-03BA-468F-A868-0E85DAF4C6F6}" type="pres">
      <dgm:prSet presAssocID="{F142712B-A6BB-4462-8DB9-DC41E665CA13}" presName="horz1" presStyleCnt="0"/>
      <dgm:spPr/>
    </dgm:pt>
    <dgm:pt modelId="{A9773206-D98B-4119-A99B-ACAEF4F3ED68}" type="pres">
      <dgm:prSet presAssocID="{F142712B-A6BB-4462-8DB9-DC41E665CA13}" presName="tx1" presStyleLbl="revTx" presStyleIdx="1" presStyleCnt="9"/>
      <dgm:spPr/>
    </dgm:pt>
    <dgm:pt modelId="{06C66523-9900-4037-BE1F-5077D1D8B454}" type="pres">
      <dgm:prSet presAssocID="{F142712B-A6BB-4462-8DB9-DC41E665CA13}" presName="vert1" presStyleCnt="0"/>
      <dgm:spPr/>
    </dgm:pt>
    <dgm:pt modelId="{0D2B6D9A-25AD-4584-B9B8-DE961A7A3A22}" type="pres">
      <dgm:prSet presAssocID="{BE88F1F2-D755-477E-85AF-6F9EB6B3E472}" presName="thickLine" presStyleLbl="alignNode1" presStyleIdx="2" presStyleCnt="9"/>
      <dgm:spPr/>
    </dgm:pt>
    <dgm:pt modelId="{8F76BC38-A8CF-4C0D-B745-06C3B48D7975}" type="pres">
      <dgm:prSet presAssocID="{BE88F1F2-D755-477E-85AF-6F9EB6B3E472}" presName="horz1" presStyleCnt="0"/>
      <dgm:spPr/>
    </dgm:pt>
    <dgm:pt modelId="{11B81216-7EB7-48D9-A137-56C93EFEE4F1}" type="pres">
      <dgm:prSet presAssocID="{BE88F1F2-D755-477E-85AF-6F9EB6B3E472}" presName="tx1" presStyleLbl="revTx" presStyleIdx="2" presStyleCnt="9"/>
      <dgm:spPr/>
    </dgm:pt>
    <dgm:pt modelId="{5FE4BFAF-CD03-491B-A50C-A26D1FF647C7}" type="pres">
      <dgm:prSet presAssocID="{BE88F1F2-D755-477E-85AF-6F9EB6B3E472}" presName="vert1" presStyleCnt="0"/>
      <dgm:spPr/>
    </dgm:pt>
    <dgm:pt modelId="{2E36E746-ACCD-4256-BBBA-874E15C7F3EF}" type="pres">
      <dgm:prSet presAssocID="{13669038-29C2-4ADA-8F32-BC75600C8117}" presName="thickLine" presStyleLbl="alignNode1" presStyleIdx="3" presStyleCnt="9"/>
      <dgm:spPr/>
    </dgm:pt>
    <dgm:pt modelId="{2C71AA84-7571-49EB-807F-AC01C75DBFF0}" type="pres">
      <dgm:prSet presAssocID="{13669038-29C2-4ADA-8F32-BC75600C8117}" presName="horz1" presStyleCnt="0"/>
      <dgm:spPr/>
    </dgm:pt>
    <dgm:pt modelId="{E03431D8-4534-4DE7-9649-F54859035C3A}" type="pres">
      <dgm:prSet presAssocID="{13669038-29C2-4ADA-8F32-BC75600C8117}" presName="tx1" presStyleLbl="revTx" presStyleIdx="3" presStyleCnt="9"/>
      <dgm:spPr/>
    </dgm:pt>
    <dgm:pt modelId="{4D8C6FDB-6269-4F44-80F0-786A81B90CA5}" type="pres">
      <dgm:prSet presAssocID="{13669038-29C2-4ADA-8F32-BC75600C8117}" presName="vert1" presStyleCnt="0"/>
      <dgm:spPr/>
    </dgm:pt>
    <dgm:pt modelId="{CC922F8D-3973-4757-8F68-908B545A1DC2}" type="pres">
      <dgm:prSet presAssocID="{41AB55F9-4921-46EE-905B-EA1F85DB9BF8}" presName="thickLine" presStyleLbl="alignNode1" presStyleIdx="4" presStyleCnt="9"/>
      <dgm:spPr/>
    </dgm:pt>
    <dgm:pt modelId="{1A12C4B1-4F4A-4CC0-A203-05767CEBC882}" type="pres">
      <dgm:prSet presAssocID="{41AB55F9-4921-46EE-905B-EA1F85DB9BF8}" presName="horz1" presStyleCnt="0"/>
      <dgm:spPr/>
    </dgm:pt>
    <dgm:pt modelId="{265D04D8-EC2F-461B-9E2E-D40743853E07}" type="pres">
      <dgm:prSet presAssocID="{41AB55F9-4921-46EE-905B-EA1F85DB9BF8}" presName="tx1" presStyleLbl="revTx" presStyleIdx="4" presStyleCnt="9"/>
      <dgm:spPr/>
    </dgm:pt>
    <dgm:pt modelId="{A2BB4BB3-1A4C-4CB2-99C9-6E94002765B1}" type="pres">
      <dgm:prSet presAssocID="{41AB55F9-4921-46EE-905B-EA1F85DB9BF8}" presName="vert1" presStyleCnt="0"/>
      <dgm:spPr/>
    </dgm:pt>
    <dgm:pt modelId="{045ED9EE-C2E9-4704-A9AF-55E6B9C30349}" type="pres">
      <dgm:prSet presAssocID="{78981BB9-0FA1-48A3-8608-C47D08244B97}" presName="thickLine" presStyleLbl="alignNode1" presStyleIdx="5" presStyleCnt="9"/>
      <dgm:spPr/>
    </dgm:pt>
    <dgm:pt modelId="{C31AC553-766E-4F98-9B15-7E8134120932}" type="pres">
      <dgm:prSet presAssocID="{78981BB9-0FA1-48A3-8608-C47D08244B97}" presName="horz1" presStyleCnt="0"/>
      <dgm:spPr/>
    </dgm:pt>
    <dgm:pt modelId="{73DC0F35-13C7-404E-ADCF-8A7C0026F3FA}" type="pres">
      <dgm:prSet presAssocID="{78981BB9-0FA1-48A3-8608-C47D08244B97}" presName="tx1" presStyleLbl="revTx" presStyleIdx="5" presStyleCnt="9"/>
      <dgm:spPr/>
    </dgm:pt>
    <dgm:pt modelId="{7919AAA5-0B05-4800-9E34-D8FEA7A9EB31}" type="pres">
      <dgm:prSet presAssocID="{78981BB9-0FA1-48A3-8608-C47D08244B97}" presName="vert1" presStyleCnt="0"/>
      <dgm:spPr/>
    </dgm:pt>
    <dgm:pt modelId="{5004EBA8-67D6-4F0D-8F0C-3B7F5393175E}" type="pres">
      <dgm:prSet presAssocID="{25C0E19B-9557-42AD-A612-031664DF77BA}" presName="thickLine" presStyleLbl="alignNode1" presStyleIdx="6" presStyleCnt="9"/>
      <dgm:spPr/>
    </dgm:pt>
    <dgm:pt modelId="{F2153D98-7755-446A-AF25-0FDD03A55737}" type="pres">
      <dgm:prSet presAssocID="{25C0E19B-9557-42AD-A612-031664DF77BA}" presName="horz1" presStyleCnt="0"/>
      <dgm:spPr/>
    </dgm:pt>
    <dgm:pt modelId="{FCECC71F-E3F9-4E71-B3DA-6736434F4B64}" type="pres">
      <dgm:prSet presAssocID="{25C0E19B-9557-42AD-A612-031664DF77BA}" presName="tx1" presStyleLbl="revTx" presStyleIdx="6" presStyleCnt="9"/>
      <dgm:spPr/>
    </dgm:pt>
    <dgm:pt modelId="{8A9C8404-1487-4D5A-8F5C-829AA5FE9CB1}" type="pres">
      <dgm:prSet presAssocID="{25C0E19B-9557-42AD-A612-031664DF77BA}" presName="vert1" presStyleCnt="0"/>
      <dgm:spPr/>
    </dgm:pt>
    <dgm:pt modelId="{40573F62-1C9A-48FD-B254-457A1B992016}" type="pres">
      <dgm:prSet presAssocID="{25B1DBF1-19C2-4088-8233-5E0DDDB0CAC4}" presName="thickLine" presStyleLbl="alignNode1" presStyleIdx="7" presStyleCnt="9"/>
      <dgm:spPr/>
    </dgm:pt>
    <dgm:pt modelId="{143BC535-6D72-475F-BAE6-32DE182B43E6}" type="pres">
      <dgm:prSet presAssocID="{25B1DBF1-19C2-4088-8233-5E0DDDB0CAC4}" presName="horz1" presStyleCnt="0"/>
      <dgm:spPr/>
    </dgm:pt>
    <dgm:pt modelId="{48F3CE5D-F08F-4A9B-9EE3-63BC353611B5}" type="pres">
      <dgm:prSet presAssocID="{25B1DBF1-19C2-4088-8233-5E0DDDB0CAC4}" presName="tx1" presStyleLbl="revTx" presStyleIdx="7" presStyleCnt="9"/>
      <dgm:spPr/>
    </dgm:pt>
    <dgm:pt modelId="{1F3B813F-9C6A-4159-9157-A0CDCC0A1E02}" type="pres">
      <dgm:prSet presAssocID="{25B1DBF1-19C2-4088-8233-5E0DDDB0CAC4}" presName="vert1" presStyleCnt="0"/>
      <dgm:spPr/>
    </dgm:pt>
    <dgm:pt modelId="{EAE470DD-C8E3-416F-880C-F0A03CDC2B05}" type="pres">
      <dgm:prSet presAssocID="{8AE75D36-1A4C-4806-9788-007D8E74A3A5}" presName="thickLine" presStyleLbl="alignNode1" presStyleIdx="8" presStyleCnt="9"/>
      <dgm:spPr/>
    </dgm:pt>
    <dgm:pt modelId="{08D87437-D6DE-4578-B8B6-E84890D81F3C}" type="pres">
      <dgm:prSet presAssocID="{8AE75D36-1A4C-4806-9788-007D8E74A3A5}" presName="horz1" presStyleCnt="0"/>
      <dgm:spPr/>
    </dgm:pt>
    <dgm:pt modelId="{B7D34B6A-44C5-4F04-8029-E2A32F021D0B}" type="pres">
      <dgm:prSet presAssocID="{8AE75D36-1A4C-4806-9788-007D8E74A3A5}" presName="tx1" presStyleLbl="revTx" presStyleIdx="8" presStyleCnt="9"/>
      <dgm:spPr/>
    </dgm:pt>
    <dgm:pt modelId="{83C8FF0E-FD09-4FB2-8F91-491AC371F828}" type="pres">
      <dgm:prSet presAssocID="{8AE75D36-1A4C-4806-9788-007D8E74A3A5}" presName="vert1" presStyleCnt="0"/>
      <dgm:spPr/>
    </dgm:pt>
  </dgm:ptLst>
  <dgm:cxnLst>
    <dgm:cxn modelId="{7224A101-611B-49F8-922B-3FB394C5B99A}" srcId="{10B5F4C2-FAEE-48EF-8BAC-B7259178B15F}" destId="{6A941192-6BAC-466B-A166-A45F6334EA6D}" srcOrd="0" destOrd="0" parTransId="{470AF5CB-7023-412B-898F-1ADA3DDEE760}" sibTransId="{48981181-779C-4E74-91A0-3FDC291CEC0A}"/>
    <dgm:cxn modelId="{A075A40B-D138-4B98-AD44-40471EDC51B4}" srcId="{10B5F4C2-FAEE-48EF-8BAC-B7259178B15F}" destId="{F142712B-A6BB-4462-8DB9-DC41E665CA13}" srcOrd="1" destOrd="0" parTransId="{BC420860-7CCE-43B1-9F2C-34BBD838AA61}" sibTransId="{9D8427FA-1743-4442-9930-D067F223488F}"/>
    <dgm:cxn modelId="{EB7E550D-1A04-4072-A28F-84056658ED1E}" type="presOf" srcId="{25C0E19B-9557-42AD-A612-031664DF77BA}" destId="{FCECC71F-E3F9-4E71-B3DA-6736434F4B64}" srcOrd="0" destOrd="0" presId="urn:microsoft.com/office/officeart/2008/layout/LinedList"/>
    <dgm:cxn modelId="{BFD2CB14-FE8D-49B0-8D18-313558DE835E}" srcId="{10B5F4C2-FAEE-48EF-8BAC-B7259178B15F}" destId="{8AE75D36-1A4C-4806-9788-007D8E74A3A5}" srcOrd="8" destOrd="0" parTransId="{3F6110FB-5BDF-46DD-82E0-872F7C45BA87}" sibTransId="{3A3AD13E-918A-4559-B341-AB5E691FE8EE}"/>
    <dgm:cxn modelId="{FA81F620-5F23-44AF-AA41-0E2F14E1AD6D}" type="presOf" srcId="{10B5F4C2-FAEE-48EF-8BAC-B7259178B15F}" destId="{628A8162-0554-4159-A0F7-06C3E1B2BBAF}" srcOrd="0" destOrd="0" presId="urn:microsoft.com/office/officeart/2008/layout/LinedList"/>
    <dgm:cxn modelId="{44166133-5B8A-4443-A8D9-688579B4EC30}" type="presOf" srcId="{6A941192-6BAC-466B-A166-A45F6334EA6D}" destId="{A4468039-D64D-4D7C-817A-9EBDB6D8FE3C}" srcOrd="0" destOrd="0" presId="urn:microsoft.com/office/officeart/2008/layout/LinedList"/>
    <dgm:cxn modelId="{BB21133C-E4CF-42F9-AE7F-EE473730CEE7}" type="presOf" srcId="{BE88F1F2-D755-477E-85AF-6F9EB6B3E472}" destId="{11B81216-7EB7-48D9-A137-56C93EFEE4F1}" srcOrd="0" destOrd="0" presId="urn:microsoft.com/office/officeart/2008/layout/LinedList"/>
    <dgm:cxn modelId="{259C293C-59D9-4175-BD1A-AB9393178857}" type="presOf" srcId="{25B1DBF1-19C2-4088-8233-5E0DDDB0CAC4}" destId="{48F3CE5D-F08F-4A9B-9EE3-63BC353611B5}" srcOrd="0" destOrd="0" presId="urn:microsoft.com/office/officeart/2008/layout/LinedList"/>
    <dgm:cxn modelId="{987EF53E-11A9-4C67-A2F0-0EA742788DD5}" srcId="{10B5F4C2-FAEE-48EF-8BAC-B7259178B15F}" destId="{25B1DBF1-19C2-4088-8233-5E0DDDB0CAC4}" srcOrd="7" destOrd="0" parTransId="{D61677E0-0A89-4320-AA9C-5747DA99E1EF}" sibTransId="{A60D3812-1A5A-410A-813F-5A5A840E64D0}"/>
    <dgm:cxn modelId="{669AD35E-9943-466F-BE7A-335CB36F10E0}" srcId="{10B5F4C2-FAEE-48EF-8BAC-B7259178B15F}" destId="{41AB55F9-4921-46EE-905B-EA1F85DB9BF8}" srcOrd="4" destOrd="0" parTransId="{A90A3B0D-AA03-4609-ADAA-63494DF74F4A}" sibTransId="{25DE39D5-07EB-4D64-BF22-31B7F2DE841A}"/>
    <dgm:cxn modelId="{7A646579-C562-414A-98A3-2F3D2811B89B}" type="presOf" srcId="{41AB55F9-4921-46EE-905B-EA1F85DB9BF8}" destId="{265D04D8-EC2F-461B-9E2E-D40743853E07}" srcOrd="0" destOrd="0" presId="urn:microsoft.com/office/officeart/2008/layout/LinedList"/>
    <dgm:cxn modelId="{BC33618F-80EB-46A0-97F6-C2B301982936}" type="presOf" srcId="{78981BB9-0FA1-48A3-8608-C47D08244B97}" destId="{73DC0F35-13C7-404E-ADCF-8A7C0026F3FA}" srcOrd="0" destOrd="0" presId="urn:microsoft.com/office/officeart/2008/layout/LinedList"/>
    <dgm:cxn modelId="{51243397-6A0D-45DA-A6ED-AEFEACAF3038}" type="presOf" srcId="{13669038-29C2-4ADA-8F32-BC75600C8117}" destId="{E03431D8-4534-4DE7-9649-F54859035C3A}" srcOrd="0" destOrd="0" presId="urn:microsoft.com/office/officeart/2008/layout/LinedList"/>
    <dgm:cxn modelId="{6717A0B4-AE2B-451B-AE9D-AD37FC57B333}" type="presOf" srcId="{F142712B-A6BB-4462-8DB9-DC41E665CA13}" destId="{A9773206-D98B-4119-A99B-ACAEF4F3ED68}" srcOrd="0" destOrd="0" presId="urn:microsoft.com/office/officeart/2008/layout/LinedList"/>
    <dgm:cxn modelId="{68B9C7BD-DD9B-44EC-B4D4-21EC0345CD6A}" srcId="{10B5F4C2-FAEE-48EF-8BAC-B7259178B15F}" destId="{25C0E19B-9557-42AD-A612-031664DF77BA}" srcOrd="6" destOrd="0" parTransId="{DFD63725-3D4B-42A2-8136-4DA489EAEAC5}" sibTransId="{88050AB0-9D89-42F3-946E-E6ABB65CA158}"/>
    <dgm:cxn modelId="{57BAEBC9-3114-4712-8B8F-D4FAACAABCB0}" srcId="{10B5F4C2-FAEE-48EF-8BAC-B7259178B15F}" destId="{BE88F1F2-D755-477E-85AF-6F9EB6B3E472}" srcOrd="2" destOrd="0" parTransId="{3761FAD6-230B-4531-ACEE-C9A0FE17471B}" sibTransId="{B01DB31A-67E9-4151-84A0-E63F5176573E}"/>
    <dgm:cxn modelId="{A7F115D5-7AFE-4031-B95C-62E4970BF7ED}" srcId="{10B5F4C2-FAEE-48EF-8BAC-B7259178B15F}" destId="{78981BB9-0FA1-48A3-8608-C47D08244B97}" srcOrd="5" destOrd="0" parTransId="{7F90E4B4-9910-482E-BA77-6429325F6052}" sibTransId="{5287ECBD-B239-41E5-9ECE-59362608DBBD}"/>
    <dgm:cxn modelId="{0A3061E9-0120-46CD-ADB7-271ECA2523F8}" type="presOf" srcId="{8AE75D36-1A4C-4806-9788-007D8E74A3A5}" destId="{B7D34B6A-44C5-4F04-8029-E2A32F021D0B}" srcOrd="0" destOrd="0" presId="urn:microsoft.com/office/officeart/2008/layout/LinedList"/>
    <dgm:cxn modelId="{578BFAEB-93D1-4B62-A6A6-5E5723A47D18}" srcId="{10B5F4C2-FAEE-48EF-8BAC-B7259178B15F}" destId="{13669038-29C2-4ADA-8F32-BC75600C8117}" srcOrd="3" destOrd="0" parTransId="{0C837AE1-CE01-4B35-A5ED-10ADCA0788F2}" sibTransId="{72517658-5434-4462-A7FC-1A28964A6FC3}"/>
    <dgm:cxn modelId="{E2F16C26-51E9-4A4F-87FE-FCF2DFC984DE}" type="presParOf" srcId="{628A8162-0554-4159-A0F7-06C3E1B2BBAF}" destId="{CF976EE3-B031-4875-9C3F-B7E41D66B39C}" srcOrd="0" destOrd="0" presId="urn:microsoft.com/office/officeart/2008/layout/LinedList"/>
    <dgm:cxn modelId="{067E6716-6F9D-46BC-B2AE-49196820CC54}" type="presParOf" srcId="{628A8162-0554-4159-A0F7-06C3E1B2BBAF}" destId="{647D83BB-2CC1-437C-A858-F4C48A957437}" srcOrd="1" destOrd="0" presId="urn:microsoft.com/office/officeart/2008/layout/LinedList"/>
    <dgm:cxn modelId="{21FCA4D1-0D58-4042-81FF-ED98C9929F7A}" type="presParOf" srcId="{647D83BB-2CC1-437C-A858-F4C48A957437}" destId="{A4468039-D64D-4D7C-817A-9EBDB6D8FE3C}" srcOrd="0" destOrd="0" presId="urn:microsoft.com/office/officeart/2008/layout/LinedList"/>
    <dgm:cxn modelId="{FBEF72A3-DE62-4A74-88FB-2B7572BE786E}" type="presParOf" srcId="{647D83BB-2CC1-437C-A858-F4C48A957437}" destId="{FF4F22E2-4BE9-4EE9-9A5D-947E90BBCDE2}" srcOrd="1" destOrd="0" presId="urn:microsoft.com/office/officeart/2008/layout/LinedList"/>
    <dgm:cxn modelId="{2BC496DF-62C0-478E-91AB-0F0847EDB91C}" type="presParOf" srcId="{628A8162-0554-4159-A0F7-06C3E1B2BBAF}" destId="{B88A3734-EA01-465E-AF6F-53EA82E89444}" srcOrd="2" destOrd="0" presId="urn:microsoft.com/office/officeart/2008/layout/LinedList"/>
    <dgm:cxn modelId="{70DD490C-1646-4909-8A93-B13B64C40923}" type="presParOf" srcId="{628A8162-0554-4159-A0F7-06C3E1B2BBAF}" destId="{239F3467-03BA-468F-A868-0E85DAF4C6F6}" srcOrd="3" destOrd="0" presId="urn:microsoft.com/office/officeart/2008/layout/LinedList"/>
    <dgm:cxn modelId="{B767096E-6143-4C9A-87BC-9144DDCEEA37}" type="presParOf" srcId="{239F3467-03BA-468F-A868-0E85DAF4C6F6}" destId="{A9773206-D98B-4119-A99B-ACAEF4F3ED68}" srcOrd="0" destOrd="0" presId="urn:microsoft.com/office/officeart/2008/layout/LinedList"/>
    <dgm:cxn modelId="{E4A20046-BF80-41BE-828C-E78D03796A85}" type="presParOf" srcId="{239F3467-03BA-468F-A868-0E85DAF4C6F6}" destId="{06C66523-9900-4037-BE1F-5077D1D8B454}" srcOrd="1" destOrd="0" presId="urn:microsoft.com/office/officeart/2008/layout/LinedList"/>
    <dgm:cxn modelId="{D93758F2-FD3E-4EF8-A478-FC8ECF3106F9}" type="presParOf" srcId="{628A8162-0554-4159-A0F7-06C3E1B2BBAF}" destId="{0D2B6D9A-25AD-4584-B9B8-DE961A7A3A22}" srcOrd="4" destOrd="0" presId="urn:microsoft.com/office/officeart/2008/layout/LinedList"/>
    <dgm:cxn modelId="{96DA3125-3DEC-4061-AA4F-90FDD7055481}" type="presParOf" srcId="{628A8162-0554-4159-A0F7-06C3E1B2BBAF}" destId="{8F76BC38-A8CF-4C0D-B745-06C3B48D7975}" srcOrd="5" destOrd="0" presId="urn:microsoft.com/office/officeart/2008/layout/LinedList"/>
    <dgm:cxn modelId="{73322807-22D1-4F59-8DAD-3B55CD39941F}" type="presParOf" srcId="{8F76BC38-A8CF-4C0D-B745-06C3B48D7975}" destId="{11B81216-7EB7-48D9-A137-56C93EFEE4F1}" srcOrd="0" destOrd="0" presId="urn:microsoft.com/office/officeart/2008/layout/LinedList"/>
    <dgm:cxn modelId="{2C748DB2-47F8-41A7-9045-6941E329A010}" type="presParOf" srcId="{8F76BC38-A8CF-4C0D-B745-06C3B48D7975}" destId="{5FE4BFAF-CD03-491B-A50C-A26D1FF647C7}" srcOrd="1" destOrd="0" presId="urn:microsoft.com/office/officeart/2008/layout/LinedList"/>
    <dgm:cxn modelId="{CC8CB86A-4F64-4EBA-9D91-794E1FBA651D}" type="presParOf" srcId="{628A8162-0554-4159-A0F7-06C3E1B2BBAF}" destId="{2E36E746-ACCD-4256-BBBA-874E15C7F3EF}" srcOrd="6" destOrd="0" presId="urn:microsoft.com/office/officeart/2008/layout/LinedList"/>
    <dgm:cxn modelId="{0FEB816C-A613-49DA-903E-BD0F6B6B7956}" type="presParOf" srcId="{628A8162-0554-4159-A0F7-06C3E1B2BBAF}" destId="{2C71AA84-7571-49EB-807F-AC01C75DBFF0}" srcOrd="7" destOrd="0" presId="urn:microsoft.com/office/officeart/2008/layout/LinedList"/>
    <dgm:cxn modelId="{2BA8F977-B6A3-497E-B171-B1D9866BEE28}" type="presParOf" srcId="{2C71AA84-7571-49EB-807F-AC01C75DBFF0}" destId="{E03431D8-4534-4DE7-9649-F54859035C3A}" srcOrd="0" destOrd="0" presId="urn:microsoft.com/office/officeart/2008/layout/LinedList"/>
    <dgm:cxn modelId="{D7C5BFE1-553A-4B8C-B253-D8300AF680E5}" type="presParOf" srcId="{2C71AA84-7571-49EB-807F-AC01C75DBFF0}" destId="{4D8C6FDB-6269-4F44-80F0-786A81B90CA5}" srcOrd="1" destOrd="0" presId="urn:microsoft.com/office/officeart/2008/layout/LinedList"/>
    <dgm:cxn modelId="{FB582497-CAC7-4336-8C35-E68438B97B1C}" type="presParOf" srcId="{628A8162-0554-4159-A0F7-06C3E1B2BBAF}" destId="{CC922F8D-3973-4757-8F68-908B545A1DC2}" srcOrd="8" destOrd="0" presId="urn:microsoft.com/office/officeart/2008/layout/LinedList"/>
    <dgm:cxn modelId="{2411307F-E669-425C-95AB-D8163E462850}" type="presParOf" srcId="{628A8162-0554-4159-A0F7-06C3E1B2BBAF}" destId="{1A12C4B1-4F4A-4CC0-A203-05767CEBC882}" srcOrd="9" destOrd="0" presId="urn:microsoft.com/office/officeart/2008/layout/LinedList"/>
    <dgm:cxn modelId="{15C32828-C3A5-496F-8E18-E39BE7444490}" type="presParOf" srcId="{1A12C4B1-4F4A-4CC0-A203-05767CEBC882}" destId="{265D04D8-EC2F-461B-9E2E-D40743853E07}" srcOrd="0" destOrd="0" presId="urn:microsoft.com/office/officeart/2008/layout/LinedList"/>
    <dgm:cxn modelId="{6A5953C0-EDA6-4480-A386-5CE7C740C2C8}" type="presParOf" srcId="{1A12C4B1-4F4A-4CC0-A203-05767CEBC882}" destId="{A2BB4BB3-1A4C-4CB2-99C9-6E94002765B1}" srcOrd="1" destOrd="0" presId="urn:microsoft.com/office/officeart/2008/layout/LinedList"/>
    <dgm:cxn modelId="{4A927C6A-266F-4584-9225-8107C85CAED0}" type="presParOf" srcId="{628A8162-0554-4159-A0F7-06C3E1B2BBAF}" destId="{045ED9EE-C2E9-4704-A9AF-55E6B9C30349}" srcOrd="10" destOrd="0" presId="urn:microsoft.com/office/officeart/2008/layout/LinedList"/>
    <dgm:cxn modelId="{481A097C-C65E-4468-866A-FE9091A46E70}" type="presParOf" srcId="{628A8162-0554-4159-A0F7-06C3E1B2BBAF}" destId="{C31AC553-766E-4F98-9B15-7E8134120932}" srcOrd="11" destOrd="0" presId="urn:microsoft.com/office/officeart/2008/layout/LinedList"/>
    <dgm:cxn modelId="{A268E0AD-56DE-4996-98CC-8D414451B424}" type="presParOf" srcId="{C31AC553-766E-4F98-9B15-7E8134120932}" destId="{73DC0F35-13C7-404E-ADCF-8A7C0026F3FA}" srcOrd="0" destOrd="0" presId="urn:microsoft.com/office/officeart/2008/layout/LinedList"/>
    <dgm:cxn modelId="{4ADB9582-0988-465E-9ECD-B41437783C3E}" type="presParOf" srcId="{C31AC553-766E-4F98-9B15-7E8134120932}" destId="{7919AAA5-0B05-4800-9E34-D8FEA7A9EB31}" srcOrd="1" destOrd="0" presId="urn:microsoft.com/office/officeart/2008/layout/LinedList"/>
    <dgm:cxn modelId="{2329999E-9342-412E-A7EA-C944F02F3F9F}" type="presParOf" srcId="{628A8162-0554-4159-A0F7-06C3E1B2BBAF}" destId="{5004EBA8-67D6-4F0D-8F0C-3B7F5393175E}" srcOrd="12" destOrd="0" presId="urn:microsoft.com/office/officeart/2008/layout/LinedList"/>
    <dgm:cxn modelId="{B4741F26-DB29-45AE-B634-46D154E97AAC}" type="presParOf" srcId="{628A8162-0554-4159-A0F7-06C3E1B2BBAF}" destId="{F2153D98-7755-446A-AF25-0FDD03A55737}" srcOrd="13" destOrd="0" presId="urn:microsoft.com/office/officeart/2008/layout/LinedList"/>
    <dgm:cxn modelId="{51FBAA57-8374-4718-99EC-2E813333562C}" type="presParOf" srcId="{F2153D98-7755-446A-AF25-0FDD03A55737}" destId="{FCECC71F-E3F9-4E71-B3DA-6736434F4B64}" srcOrd="0" destOrd="0" presId="urn:microsoft.com/office/officeart/2008/layout/LinedList"/>
    <dgm:cxn modelId="{1A97E552-77BE-45CD-B1B3-16F102720D56}" type="presParOf" srcId="{F2153D98-7755-446A-AF25-0FDD03A55737}" destId="{8A9C8404-1487-4D5A-8F5C-829AA5FE9CB1}" srcOrd="1" destOrd="0" presId="urn:microsoft.com/office/officeart/2008/layout/LinedList"/>
    <dgm:cxn modelId="{2437A137-1AC2-4BA6-B175-D0B430422CA9}" type="presParOf" srcId="{628A8162-0554-4159-A0F7-06C3E1B2BBAF}" destId="{40573F62-1C9A-48FD-B254-457A1B992016}" srcOrd="14" destOrd="0" presId="urn:microsoft.com/office/officeart/2008/layout/LinedList"/>
    <dgm:cxn modelId="{A9982257-CFFD-46C2-85E1-16FB3024AA9B}" type="presParOf" srcId="{628A8162-0554-4159-A0F7-06C3E1B2BBAF}" destId="{143BC535-6D72-475F-BAE6-32DE182B43E6}" srcOrd="15" destOrd="0" presId="urn:microsoft.com/office/officeart/2008/layout/LinedList"/>
    <dgm:cxn modelId="{D5005ADB-8045-41B7-9F32-1C889EC0CBBB}" type="presParOf" srcId="{143BC535-6D72-475F-BAE6-32DE182B43E6}" destId="{48F3CE5D-F08F-4A9B-9EE3-63BC353611B5}" srcOrd="0" destOrd="0" presId="urn:microsoft.com/office/officeart/2008/layout/LinedList"/>
    <dgm:cxn modelId="{C750F48E-85BB-4B3F-92EF-0A72C8650D5C}" type="presParOf" srcId="{143BC535-6D72-475F-BAE6-32DE182B43E6}" destId="{1F3B813F-9C6A-4159-9157-A0CDCC0A1E02}" srcOrd="1" destOrd="0" presId="urn:microsoft.com/office/officeart/2008/layout/LinedList"/>
    <dgm:cxn modelId="{37BD40D8-EE3F-4892-8A3B-2FD1DA1F8C64}" type="presParOf" srcId="{628A8162-0554-4159-A0F7-06C3E1B2BBAF}" destId="{EAE470DD-C8E3-416F-880C-F0A03CDC2B05}" srcOrd="16" destOrd="0" presId="urn:microsoft.com/office/officeart/2008/layout/LinedList"/>
    <dgm:cxn modelId="{5EF22B89-9DA7-432E-BC6E-0012BDC4C121}" type="presParOf" srcId="{628A8162-0554-4159-A0F7-06C3E1B2BBAF}" destId="{08D87437-D6DE-4578-B8B6-E84890D81F3C}" srcOrd="17" destOrd="0" presId="urn:microsoft.com/office/officeart/2008/layout/LinedList"/>
    <dgm:cxn modelId="{054AC98F-D604-4B32-88AA-196C07B4B01E}" type="presParOf" srcId="{08D87437-D6DE-4578-B8B6-E84890D81F3C}" destId="{B7D34B6A-44C5-4F04-8029-E2A32F021D0B}" srcOrd="0" destOrd="0" presId="urn:microsoft.com/office/officeart/2008/layout/LinedList"/>
    <dgm:cxn modelId="{373761F6-7BFA-44EB-979B-7219332B00C1}" type="presParOf" srcId="{08D87437-D6DE-4578-B8B6-E84890D81F3C}" destId="{83C8FF0E-FD09-4FB2-8F91-491AC371F8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D2B4E-685B-4A67-8327-E2E925A1D3C2}">
      <dsp:nvSpPr>
        <dsp:cNvPr id="0" name=""/>
        <dsp:cNvSpPr/>
      </dsp:nvSpPr>
      <dsp:spPr>
        <a:xfrm>
          <a:off x="0" y="648"/>
          <a:ext cx="75272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FD67F-F68D-4635-8B28-0FCADDD70656}">
      <dsp:nvSpPr>
        <dsp:cNvPr id="0" name=""/>
        <dsp:cNvSpPr/>
      </dsp:nvSpPr>
      <dsp:spPr>
        <a:xfrm>
          <a:off x="0" y="648"/>
          <a:ext cx="7527294" cy="53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All-purpose shortening </a:t>
          </a:r>
        </a:p>
      </dsp:txBody>
      <dsp:txXfrm>
        <a:off x="0" y="648"/>
        <a:ext cx="7527294" cy="530736"/>
      </dsp:txXfrm>
    </dsp:sp>
    <dsp:sp modelId="{CF976EE3-B031-4875-9C3F-B7E41D66B39C}">
      <dsp:nvSpPr>
        <dsp:cNvPr id="0" name=""/>
        <dsp:cNvSpPr/>
      </dsp:nvSpPr>
      <dsp:spPr>
        <a:xfrm>
          <a:off x="0" y="531384"/>
          <a:ext cx="7527294" cy="0"/>
        </a:xfrm>
        <a:prstGeom prst="lin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68039-D64D-4D7C-817A-9EBDB6D8FE3C}">
      <dsp:nvSpPr>
        <dsp:cNvPr id="0" name=""/>
        <dsp:cNvSpPr/>
      </dsp:nvSpPr>
      <dsp:spPr>
        <a:xfrm>
          <a:off x="0" y="531384"/>
          <a:ext cx="7527294" cy="53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Fluid shortenings</a:t>
          </a:r>
        </a:p>
      </dsp:txBody>
      <dsp:txXfrm>
        <a:off x="0" y="531384"/>
        <a:ext cx="7527294" cy="530736"/>
      </dsp:txXfrm>
    </dsp:sp>
    <dsp:sp modelId="{B88A3734-EA01-465E-AF6F-53EA82E89444}">
      <dsp:nvSpPr>
        <dsp:cNvPr id="0" name=""/>
        <dsp:cNvSpPr/>
      </dsp:nvSpPr>
      <dsp:spPr>
        <a:xfrm>
          <a:off x="0" y="1062120"/>
          <a:ext cx="7527294" cy="0"/>
        </a:xfrm>
        <a:prstGeom prst="lin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73206-D98B-4119-A99B-ACAEF4F3ED68}">
      <dsp:nvSpPr>
        <dsp:cNvPr id="0" name=""/>
        <dsp:cNvSpPr/>
      </dsp:nvSpPr>
      <dsp:spPr>
        <a:xfrm>
          <a:off x="0" y="1062120"/>
          <a:ext cx="7527294" cy="53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Cake shortening</a:t>
          </a:r>
        </a:p>
      </dsp:txBody>
      <dsp:txXfrm>
        <a:off x="0" y="1062120"/>
        <a:ext cx="7527294" cy="530736"/>
      </dsp:txXfrm>
    </dsp:sp>
    <dsp:sp modelId="{0D2B6D9A-25AD-4584-B9B8-DE961A7A3A22}">
      <dsp:nvSpPr>
        <dsp:cNvPr id="0" name=""/>
        <dsp:cNvSpPr/>
      </dsp:nvSpPr>
      <dsp:spPr>
        <a:xfrm>
          <a:off x="0" y="1592857"/>
          <a:ext cx="7527294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81216-7EB7-48D9-A137-56C93EFEE4F1}">
      <dsp:nvSpPr>
        <dsp:cNvPr id="0" name=""/>
        <dsp:cNvSpPr/>
      </dsp:nvSpPr>
      <dsp:spPr>
        <a:xfrm>
          <a:off x="0" y="1592857"/>
          <a:ext cx="7527294" cy="53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Icing shortening</a:t>
          </a:r>
        </a:p>
      </dsp:txBody>
      <dsp:txXfrm>
        <a:off x="0" y="1592857"/>
        <a:ext cx="7527294" cy="530736"/>
      </dsp:txXfrm>
    </dsp:sp>
    <dsp:sp modelId="{2E36E746-ACCD-4256-BBBA-874E15C7F3EF}">
      <dsp:nvSpPr>
        <dsp:cNvPr id="0" name=""/>
        <dsp:cNvSpPr/>
      </dsp:nvSpPr>
      <dsp:spPr>
        <a:xfrm>
          <a:off x="0" y="2123593"/>
          <a:ext cx="7527294" cy="0"/>
        </a:xfrm>
        <a:prstGeom prst="lin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431D8-4534-4DE7-9649-F54859035C3A}">
      <dsp:nvSpPr>
        <dsp:cNvPr id="0" name=""/>
        <dsp:cNvSpPr/>
      </dsp:nvSpPr>
      <dsp:spPr>
        <a:xfrm>
          <a:off x="0" y="2123593"/>
          <a:ext cx="7527294" cy="53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Filler fat shortenings </a:t>
          </a:r>
        </a:p>
      </dsp:txBody>
      <dsp:txXfrm>
        <a:off x="0" y="2123593"/>
        <a:ext cx="7527294" cy="530736"/>
      </dsp:txXfrm>
    </dsp:sp>
    <dsp:sp modelId="{CC922F8D-3973-4757-8F68-908B545A1DC2}">
      <dsp:nvSpPr>
        <dsp:cNvPr id="0" name=""/>
        <dsp:cNvSpPr/>
      </dsp:nvSpPr>
      <dsp:spPr>
        <a:xfrm>
          <a:off x="0" y="2654330"/>
          <a:ext cx="7527294" cy="0"/>
        </a:xfrm>
        <a:prstGeom prst="lin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D04D8-EC2F-461B-9E2E-D40743853E07}">
      <dsp:nvSpPr>
        <dsp:cNvPr id="0" name=""/>
        <dsp:cNvSpPr/>
      </dsp:nvSpPr>
      <dsp:spPr>
        <a:xfrm>
          <a:off x="0" y="2654330"/>
          <a:ext cx="7527294" cy="53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Bread shortening </a:t>
          </a:r>
        </a:p>
      </dsp:txBody>
      <dsp:txXfrm>
        <a:off x="0" y="2654330"/>
        <a:ext cx="7527294" cy="530736"/>
      </dsp:txXfrm>
    </dsp:sp>
    <dsp:sp modelId="{045ED9EE-C2E9-4704-A9AF-55E6B9C30349}">
      <dsp:nvSpPr>
        <dsp:cNvPr id="0" name=""/>
        <dsp:cNvSpPr/>
      </dsp:nvSpPr>
      <dsp:spPr>
        <a:xfrm>
          <a:off x="0" y="3185066"/>
          <a:ext cx="7527294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C0F35-13C7-404E-ADCF-8A7C0026F3FA}">
      <dsp:nvSpPr>
        <dsp:cNvPr id="0" name=""/>
        <dsp:cNvSpPr/>
      </dsp:nvSpPr>
      <dsp:spPr>
        <a:xfrm>
          <a:off x="0" y="3185066"/>
          <a:ext cx="7527294" cy="53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Frying shortening </a:t>
          </a:r>
        </a:p>
      </dsp:txBody>
      <dsp:txXfrm>
        <a:off x="0" y="3185066"/>
        <a:ext cx="7527294" cy="530736"/>
      </dsp:txXfrm>
    </dsp:sp>
    <dsp:sp modelId="{5004EBA8-67D6-4F0D-8F0C-3B7F5393175E}">
      <dsp:nvSpPr>
        <dsp:cNvPr id="0" name=""/>
        <dsp:cNvSpPr/>
      </dsp:nvSpPr>
      <dsp:spPr>
        <a:xfrm>
          <a:off x="0" y="3715802"/>
          <a:ext cx="7527294" cy="0"/>
        </a:xfrm>
        <a:prstGeom prst="lin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CC71F-E3F9-4E71-B3DA-6736434F4B64}">
      <dsp:nvSpPr>
        <dsp:cNvPr id="0" name=""/>
        <dsp:cNvSpPr/>
      </dsp:nvSpPr>
      <dsp:spPr>
        <a:xfrm>
          <a:off x="0" y="3715802"/>
          <a:ext cx="7527294" cy="53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Pie crust shortening </a:t>
          </a:r>
        </a:p>
      </dsp:txBody>
      <dsp:txXfrm>
        <a:off x="0" y="3715802"/>
        <a:ext cx="7527294" cy="530736"/>
      </dsp:txXfrm>
    </dsp:sp>
    <dsp:sp modelId="{40573F62-1C9A-48FD-B254-457A1B992016}">
      <dsp:nvSpPr>
        <dsp:cNvPr id="0" name=""/>
        <dsp:cNvSpPr/>
      </dsp:nvSpPr>
      <dsp:spPr>
        <a:xfrm>
          <a:off x="0" y="4246539"/>
          <a:ext cx="7527294" cy="0"/>
        </a:xfrm>
        <a:prstGeom prst="lin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3CE5D-F08F-4A9B-9EE3-63BC353611B5}">
      <dsp:nvSpPr>
        <dsp:cNvPr id="0" name=""/>
        <dsp:cNvSpPr/>
      </dsp:nvSpPr>
      <dsp:spPr>
        <a:xfrm>
          <a:off x="0" y="4246539"/>
          <a:ext cx="7527294" cy="53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Pastry shortening</a:t>
          </a:r>
        </a:p>
      </dsp:txBody>
      <dsp:txXfrm>
        <a:off x="0" y="4246539"/>
        <a:ext cx="7527294" cy="530736"/>
      </dsp:txXfrm>
    </dsp:sp>
    <dsp:sp modelId="{EAE470DD-C8E3-416F-880C-F0A03CDC2B05}">
      <dsp:nvSpPr>
        <dsp:cNvPr id="0" name=""/>
        <dsp:cNvSpPr/>
      </dsp:nvSpPr>
      <dsp:spPr>
        <a:xfrm>
          <a:off x="0" y="4777275"/>
          <a:ext cx="752729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34B6A-44C5-4F04-8029-E2A32F021D0B}">
      <dsp:nvSpPr>
        <dsp:cNvPr id="0" name=""/>
        <dsp:cNvSpPr/>
      </dsp:nvSpPr>
      <dsp:spPr>
        <a:xfrm>
          <a:off x="0" y="4777275"/>
          <a:ext cx="7527294" cy="53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Confectioner’s fat </a:t>
          </a:r>
        </a:p>
      </dsp:txBody>
      <dsp:txXfrm>
        <a:off x="0" y="4777275"/>
        <a:ext cx="7527294" cy="530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B4A82-A034-4AF7-98DA-6FBD07AD2A5F}">
      <dsp:nvSpPr>
        <dsp:cNvPr id="0" name=""/>
        <dsp:cNvSpPr/>
      </dsp:nvSpPr>
      <dsp:spPr>
        <a:xfrm>
          <a:off x="0" y="481"/>
          <a:ext cx="64527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D4CB60-260A-46D1-AACA-0C837BEF2932}">
      <dsp:nvSpPr>
        <dsp:cNvPr id="0" name=""/>
        <dsp:cNvSpPr/>
      </dsp:nvSpPr>
      <dsp:spPr>
        <a:xfrm>
          <a:off x="0" y="481"/>
          <a:ext cx="6452727" cy="78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Hydrogenation</a:t>
          </a:r>
        </a:p>
      </dsp:txBody>
      <dsp:txXfrm>
        <a:off x="0" y="481"/>
        <a:ext cx="6452727" cy="787899"/>
      </dsp:txXfrm>
    </dsp:sp>
    <dsp:sp modelId="{942F5A58-C911-4282-A5C6-E989AF5248F5}">
      <dsp:nvSpPr>
        <dsp:cNvPr id="0" name=""/>
        <dsp:cNvSpPr/>
      </dsp:nvSpPr>
      <dsp:spPr>
        <a:xfrm>
          <a:off x="0" y="788380"/>
          <a:ext cx="64527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AF9C2E-375F-45CB-A41F-162135FE09B8}">
      <dsp:nvSpPr>
        <dsp:cNvPr id="0" name=""/>
        <dsp:cNvSpPr/>
      </dsp:nvSpPr>
      <dsp:spPr>
        <a:xfrm>
          <a:off x="0" y="788380"/>
          <a:ext cx="6452727" cy="78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Interesterification </a:t>
          </a:r>
        </a:p>
      </dsp:txBody>
      <dsp:txXfrm>
        <a:off x="0" y="788380"/>
        <a:ext cx="6452727" cy="787899"/>
      </dsp:txXfrm>
    </dsp:sp>
    <dsp:sp modelId="{78C8A9E3-0626-4055-AE8A-1838A543FB30}">
      <dsp:nvSpPr>
        <dsp:cNvPr id="0" name=""/>
        <dsp:cNvSpPr/>
      </dsp:nvSpPr>
      <dsp:spPr>
        <a:xfrm>
          <a:off x="0" y="1576280"/>
          <a:ext cx="645272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1EF24A-80EE-4D94-AA59-A136BAF4D2EA}">
      <dsp:nvSpPr>
        <dsp:cNvPr id="0" name=""/>
        <dsp:cNvSpPr/>
      </dsp:nvSpPr>
      <dsp:spPr>
        <a:xfrm>
          <a:off x="0" y="1576280"/>
          <a:ext cx="6452727" cy="78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Process Control  </a:t>
          </a:r>
        </a:p>
      </dsp:txBody>
      <dsp:txXfrm>
        <a:off x="0" y="1576280"/>
        <a:ext cx="6452727" cy="787899"/>
      </dsp:txXfrm>
    </dsp:sp>
    <dsp:sp modelId="{26F5D28A-0159-4EB0-BE69-7DB076E5E629}">
      <dsp:nvSpPr>
        <dsp:cNvPr id="0" name=""/>
        <dsp:cNvSpPr/>
      </dsp:nvSpPr>
      <dsp:spPr>
        <a:xfrm>
          <a:off x="0" y="2364180"/>
          <a:ext cx="645272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8EC7A1-1EB5-4A73-94B8-58EBBA7AFE95}">
      <dsp:nvSpPr>
        <dsp:cNvPr id="0" name=""/>
        <dsp:cNvSpPr/>
      </dsp:nvSpPr>
      <dsp:spPr>
        <a:xfrm>
          <a:off x="0" y="2364180"/>
          <a:ext cx="6452727" cy="78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Crystal Seeding</a:t>
          </a:r>
        </a:p>
      </dsp:txBody>
      <dsp:txXfrm>
        <a:off x="0" y="2364180"/>
        <a:ext cx="6452727" cy="787899"/>
      </dsp:txXfrm>
    </dsp:sp>
    <dsp:sp modelId="{7AC36766-A983-44D6-A9E4-3BB32A47609F}">
      <dsp:nvSpPr>
        <dsp:cNvPr id="0" name=""/>
        <dsp:cNvSpPr/>
      </dsp:nvSpPr>
      <dsp:spPr>
        <a:xfrm>
          <a:off x="0" y="3152080"/>
          <a:ext cx="64527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DD9BCE-39ED-467D-B2C5-36E79E42DF63}">
      <dsp:nvSpPr>
        <dsp:cNvPr id="0" name=""/>
        <dsp:cNvSpPr/>
      </dsp:nvSpPr>
      <dsp:spPr>
        <a:xfrm>
          <a:off x="0" y="3152080"/>
          <a:ext cx="6452727" cy="78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Additives </a:t>
          </a:r>
        </a:p>
      </dsp:txBody>
      <dsp:txXfrm>
        <a:off x="0" y="3152080"/>
        <a:ext cx="6452727" cy="787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95B21-1772-4033-82CC-9577052DB87F}">
      <dsp:nvSpPr>
        <dsp:cNvPr id="0" name=""/>
        <dsp:cNvSpPr/>
      </dsp:nvSpPr>
      <dsp:spPr>
        <a:xfrm>
          <a:off x="0" y="371276"/>
          <a:ext cx="927205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A4E9C-C624-4209-97FD-34F738E3FC78}">
      <dsp:nvSpPr>
        <dsp:cNvPr id="0" name=""/>
        <dsp:cNvSpPr/>
      </dsp:nvSpPr>
      <dsp:spPr>
        <a:xfrm>
          <a:off x="463602" y="61316"/>
          <a:ext cx="649044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323" tIns="0" rIns="24532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Heterogeneous – impurities, lower activation energy</a:t>
          </a:r>
        </a:p>
      </dsp:txBody>
      <dsp:txXfrm>
        <a:off x="493864" y="91578"/>
        <a:ext cx="6429916" cy="559396"/>
      </dsp:txXfrm>
    </dsp:sp>
    <dsp:sp modelId="{81807F65-63E9-4F57-8C4B-285A71B9AF64}">
      <dsp:nvSpPr>
        <dsp:cNvPr id="0" name=""/>
        <dsp:cNvSpPr/>
      </dsp:nvSpPr>
      <dsp:spPr>
        <a:xfrm>
          <a:off x="0" y="1323836"/>
          <a:ext cx="927205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33807-27CC-4202-92E8-AF1EC3DF874D}">
      <dsp:nvSpPr>
        <dsp:cNvPr id="0" name=""/>
        <dsp:cNvSpPr/>
      </dsp:nvSpPr>
      <dsp:spPr>
        <a:xfrm>
          <a:off x="463602" y="1013876"/>
          <a:ext cx="649044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323" tIns="0" rIns="24532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Homogeneous – rare in shortening/margarine</a:t>
          </a:r>
        </a:p>
      </dsp:txBody>
      <dsp:txXfrm>
        <a:off x="493864" y="1044138"/>
        <a:ext cx="6429916" cy="559396"/>
      </dsp:txXfrm>
    </dsp:sp>
    <dsp:sp modelId="{4170C9FF-FF81-4F61-A012-F64CFF866FF3}">
      <dsp:nvSpPr>
        <dsp:cNvPr id="0" name=""/>
        <dsp:cNvSpPr/>
      </dsp:nvSpPr>
      <dsp:spPr>
        <a:xfrm>
          <a:off x="0" y="2276397"/>
          <a:ext cx="9272058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615" tIns="437388" rIns="71961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Nucleation- Supersaturation and Supercooling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Crystal Growth – low temp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Crystal Ripening – long time </a:t>
          </a:r>
        </a:p>
      </dsp:txBody>
      <dsp:txXfrm>
        <a:off x="0" y="2276397"/>
        <a:ext cx="9272058" cy="1587600"/>
      </dsp:txXfrm>
    </dsp:sp>
    <dsp:sp modelId="{2A45AE0A-9BB0-4EA1-ABEA-5E22AA6CB6FA}">
      <dsp:nvSpPr>
        <dsp:cNvPr id="0" name=""/>
        <dsp:cNvSpPr/>
      </dsp:nvSpPr>
      <dsp:spPr>
        <a:xfrm>
          <a:off x="463602" y="1966437"/>
          <a:ext cx="649044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323" tIns="0" rIns="24532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Steps</a:t>
          </a:r>
        </a:p>
      </dsp:txBody>
      <dsp:txXfrm>
        <a:off x="493864" y="1996699"/>
        <a:ext cx="642991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76EE3-B031-4875-9C3F-B7E41D66B39C}">
      <dsp:nvSpPr>
        <dsp:cNvPr id="0" name=""/>
        <dsp:cNvSpPr/>
      </dsp:nvSpPr>
      <dsp:spPr>
        <a:xfrm>
          <a:off x="0" y="648"/>
          <a:ext cx="75272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68039-D64D-4D7C-817A-9EBDB6D8FE3C}">
      <dsp:nvSpPr>
        <dsp:cNvPr id="0" name=""/>
        <dsp:cNvSpPr/>
      </dsp:nvSpPr>
      <dsp:spPr>
        <a:xfrm>
          <a:off x="0" y="648"/>
          <a:ext cx="7527294" cy="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Fluid shortenings </a:t>
          </a:r>
          <a:r>
            <a:rPr lang="en-US" sz="1900" kern="1200" dirty="0">
              <a:sym typeface="Wingdings" panose="05000000000000000000" pitchFamily="2" charset="2"/>
            </a:rPr>
            <a:t> Lecithin inhibits crystallization  </a:t>
          </a:r>
          <a:r>
            <a:rPr lang="en-US" sz="1900" kern="1200" dirty="0"/>
            <a:t> </a:t>
          </a:r>
        </a:p>
      </dsp:txBody>
      <dsp:txXfrm>
        <a:off x="0" y="648"/>
        <a:ext cx="7527294" cy="589707"/>
      </dsp:txXfrm>
    </dsp:sp>
    <dsp:sp modelId="{B88A3734-EA01-465E-AF6F-53EA82E89444}">
      <dsp:nvSpPr>
        <dsp:cNvPr id="0" name=""/>
        <dsp:cNvSpPr/>
      </dsp:nvSpPr>
      <dsp:spPr>
        <a:xfrm>
          <a:off x="0" y="590355"/>
          <a:ext cx="7527294" cy="0"/>
        </a:xfrm>
        <a:prstGeom prst="line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73206-D98B-4119-A99B-ACAEF4F3ED68}">
      <dsp:nvSpPr>
        <dsp:cNvPr id="0" name=""/>
        <dsp:cNvSpPr/>
      </dsp:nvSpPr>
      <dsp:spPr>
        <a:xfrm>
          <a:off x="0" y="590355"/>
          <a:ext cx="7527294" cy="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Cake shortening </a:t>
          </a:r>
          <a:r>
            <a:rPr lang="en-US" sz="1900" kern="1200" dirty="0">
              <a:sym typeface="Wingdings" panose="05000000000000000000" pitchFamily="2" charset="2"/>
            </a:rPr>
            <a:t> Mono/Di- glycerides form complex with amylose  </a:t>
          </a:r>
          <a:endParaRPr lang="en-US" sz="1900" kern="1200" dirty="0"/>
        </a:p>
      </dsp:txBody>
      <dsp:txXfrm>
        <a:off x="0" y="590355"/>
        <a:ext cx="7527294" cy="589707"/>
      </dsp:txXfrm>
    </dsp:sp>
    <dsp:sp modelId="{0D2B6D9A-25AD-4584-B9B8-DE961A7A3A22}">
      <dsp:nvSpPr>
        <dsp:cNvPr id="0" name=""/>
        <dsp:cNvSpPr/>
      </dsp:nvSpPr>
      <dsp:spPr>
        <a:xfrm>
          <a:off x="0" y="1180062"/>
          <a:ext cx="7527294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81216-7EB7-48D9-A137-56C93EFEE4F1}">
      <dsp:nvSpPr>
        <dsp:cNvPr id="0" name=""/>
        <dsp:cNvSpPr/>
      </dsp:nvSpPr>
      <dsp:spPr>
        <a:xfrm>
          <a:off x="0" y="1180062"/>
          <a:ext cx="7527294" cy="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Icing shortening </a:t>
          </a:r>
          <a:r>
            <a:rPr lang="en-US" sz="1900" kern="1200" dirty="0">
              <a:sym typeface="Wingdings" panose="05000000000000000000" pitchFamily="2" charset="2"/>
            </a:rPr>
            <a:t> </a:t>
          </a:r>
          <a:r>
            <a:rPr lang="el-GR" sz="1900" kern="1200" dirty="0"/>
            <a:t>β’</a:t>
          </a:r>
          <a:r>
            <a:rPr lang="en-US" sz="1900" kern="1200" dirty="0"/>
            <a:t> stable for smoothness and aeration</a:t>
          </a:r>
          <a:r>
            <a:rPr lang="el-GR" sz="1900" kern="1200" dirty="0"/>
            <a:t> </a:t>
          </a:r>
          <a:r>
            <a:rPr lang="en-US" sz="1900" kern="1200" dirty="0">
              <a:sym typeface="Wingdings" panose="05000000000000000000" pitchFamily="2" charset="2"/>
            </a:rPr>
            <a:t> </a:t>
          </a:r>
          <a:r>
            <a:rPr lang="en-US" sz="1900" kern="1200" dirty="0"/>
            <a:t>  </a:t>
          </a:r>
        </a:p>
      </dsp:txBody>
      <dsp:txXfrm>
        <a:off x="0" y="1180062"/>
        <a:ext cx="7527294" cy="589707"/>
      </dsp:txXfrm>
    </dsp:sp>
    <dsp:sp modelId="{2E36E746-ACCD-4256-BBBA-874E15C7F3EF}">
      <dsp:nvSpPr>
        <dsp:cNvPr id="0" name=""/>
        <dsp:cNvSpPr/>
      </dsp:nvSpPr>
      <dsp:spPr>
        <a:xfrm>
          <a:off x="0" y="1769769"/>
          <a:ext cx="7527294" cy="0"/>
        </a:xfrm>
        <a:prstGeom prst="line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431D8-4534-4DE7-9649-F54859035C3A}">
      <dsp:nvSpPr>
        <dsp:cNvPr id="0" name=""/>
        <dsp:cNvSpPr/>
      </dsp:nvSpPr>
      <dsp:spPr>
        <a:xfrm>
          <a:off x="0" y="1769769"/>
          <a:ext cx="7527294" cy="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Filler fat shortenings </a:t>
          </a:r>
          <a:r>
            <a:rPr lang="en-US" sz="1900" kern="1200" dirty="0">
              <a:sym typeface="Wingdings" panose="05000000000000000000" pitchFamily="2" charset="2"/>
            </a:rPr>
            <a:t> PHOs + emulsifiers for stability</a:t>
          </a:r>
          <a:r>
            <a:rPr lang="en-US" sz="1900" kern="1200" dirty="0"/>
            <a:t> </a:t>
          </a:r>
        </a:p>
      </dsp:txBody>
      <dsp:txXfrm>
        <a:off x="0" y="1769769"/>
        <a:ext cx="7527294" cy="589707"/>
      </dsp:txXfrm>
    </dsp:sp>
    <dsp:sp modelId="{CC922F8D-3973-4757-8F68-908B545A1DC2}">
      <dsp:nvSpPr>
        <dsp:cNvPr id="0" name=""/>
        <dsp:cNvSpPr/>
      </dsp:nvSpPr>
      <dsp:spPr>
        <a:xfrm>
          <a:off x="0" y="2359476"/>
          <a:ext cx="752729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D04D8-EC2F-461B-9E2E-D40743853E07}">
      <dsp:nvSpPr>
        <dsp:cNvPr id="0" name=""/>
        <dsp:cNvSpPr/>
      </dsp:nvSpPr>
      <dsp:spPr>
        <a:xfrm>
          <a:off x="0" y="2359476"/>
          <a:ext cx="7527294" cy="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Bread shortening </a:t>
          </a:r>
          <a:r>
            <a:rPr lang="en-US" sz="1900" kern="1200" dirty="0">
              <a:sym typeface="Wingdings" panose="05000000000000000000" pitchFamily="2" charset="2"/>
            </a:rPr>
            <a:t> Solid fat content strengthens dough </a:t>
          </a:r>
          <a:r>
            <a:rPr lang="en-US" sz="1900" kern="1200" dirty="0"/>
            <a:t> </a:t>
          </a:r>
        </a:p>
      </dsp:txBody>
      <dsp:txXfrm>
        <a:off x="0" y="2359476"/>
        <a:ext cx="7527294" cy="589707"/>
      </dsp:txXfrm>
    </dsp:sp>
    <dsp:sp modelId="{045ED9EE-C2E9-4704-A9AF-55E6B9C30349}">
      <dsp:nvSpPr>
        <dsp:cNvPr id="0" name=""/>
        <dsp:cNvSpPr/>
      </dsp:nvSpPr>
      <dsp:spPr>
        <a:xfrm>
          <a:off x="0" y="2949183"/>
          <a:ext cx="7527294" cy="0"/>
        </a:xfrm>
        <a:prstGeom prst="line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C0F35-13C7-404E-ADCF-8A7C0026F3FA}">
      <dsp:nvSpPr>
        <dsp:cNvPr id="0" name=""/>
        <dsp:cNvSpPr/>
      </dsp:nvSpPr>
      <dsp:spPr>
        <a:xfrm>
          <a:off x="0" y="2949183"/>
          <a:ext cx="7527294" cy="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Frying shortening </a:t>
          </a:r>
          <a:r>
            <a:rPr lang="en-US" sz="1900" kern="1200" dirty="0">
              <a:sym typeface="Wingdings" panose="05000000000000000000" pitchFamily="2" charset="2"/>
            </a:rPr>
            <a:t> flavor, frying, oxidative stability (context dependent)</a:t>
          </a:r>
          <a:r>
            <a:rPr lang="en-US" sz="1900" kern="1200" dirty="0"/>
            <a:t> </a:t>
          </a:r>
        </a:p>
      </dsp:txBody>
      <dsp:txXfrm>
        <a:off x="0" y="2949183"/>
        <a:ext cx="7527294" cy="589707"/>
      </dsp:txXfrm>
    </dsp:sp>
    <dsp:sp modelId="{5004EBA8-67D6-4F0D-8F0C-3B7F5393175E}">
      <dsp:nvSpPr>
        <dsp:cNvPr id="0" name=""/>
        <dsp:cNvSpPr/>
      </dsp:nvSpPr>
      <dsp:spPr>
        <a:xfrm>
          <a:off x="0" y="3538890"/>
          <a:ext cx="7527294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CC71F-E3F9-4E71-B3DA-6736434F4B64}">
      <dsp:nvSpPr>
        <dsp:cNvPr id="0" name=""/>
        <dsp:cNvSpPr/>
      </dsp:nvSpPr>
      <dsp:spPr>
        <a:xfrm>
          <a:off x="0" y="3538890"/>
          <a:ext cx="7527294" cy="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Pie crust shortening </a:t>
          </a:r>
          <a:r>
            <a:rPr lang="en-US" sz="1900" kern="1200" dirty="0">
              <a:sym typeface="Wingdings" panose="05000000000000000000" pitchFamily="2" charset="2"/>
            </a:rPr>
            <a:t> NO emulsifiers for non-uniform fat distribution</a:t>
          </a:r>
          <a:r>
            <a:rPr lang="en-US" sz="1900" kern="1200" dirty="0"/>
            <a:t>  </a:t>
          </a:r>
        </a:p>
      </dsp:txBody>
      <dsp:txXfrm>
        <a:off x="0" y="3538890"/>
        <a:ext cx="7527294" cy="589707"/>
      </dsp:txXfrm>
    </dsp:sp>
    <dsp:sp modelId="{40573F62-1C9A-48FD-B254-457A1B992016}">
      <dsp:nvSpPr>
        <dsp:cNvPr id="0" name=""/>
        <dsp:cNvSpPr/>
      </dsp:nvSpPr>
      <dsp:spPr>
        <a:xfrm>
          <a:off x="0" y="4128597"/>
          <a:ext cx="7527294" cy="0"/>
        </a:xfrm>
        <a:prstGeom prst="line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3CE5D-F08F-4A9B-9EE3-63BC353611B5}">
      <dsp:nvSpPr>
        <dsp:cNvPr id="0" name=""/>
        <dsp:cNvSpPr/>
      </dsp:nvSpPr>
      <dsp:spPr>
        <a:xfrm>
          <a:off x="0" y="4128597"/>
          <a:ext cx="7527294" cy="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Pastry shortening </a:t>
          </a:r>
          <a:r>
            <a:rPr lang="en-US" sz="1900" kern="1200" dirty="0">
              <a:sym typeface="Wingdings" panose="05000000000000000000" pitchFamily="2" charset="2"/>
            </a:rPr>
            <a:t> 70:30 </a:t>
          </a:r>
          <a:r>
            <a:rPr lang="en-US" sz="1900" kern="1200" dirty="0" err="1">
              <a:sym typeface="Wingdings" panose="05000000000000000000" pitchFamily="2" charset="2"/>
            </a:rPr>
            <a:t>lard:hydrogenated</a:t>
          </a:r>
          <a:r>
            <a:rPr lang="en-US" sz="1900" kern="1200" dirty="0">
              <a:sym typeface="Wingdings" panose="05000000000000000000" pitchFamily="2" charset="2"/>
            </a:rPr>
            <a:t> oil for stability</a:t>
          </a:r>
          <a:endParaRPr lang="en-US" sz="1900" kern="1200" dirty="0"/>
        </a:p>
      </dsp:txBody>
      <dsp:txXfrm>
        <a:off x="0" y="4128597"/>
        <a:ext cx="7527294" cy="589707"/>
      </dsp:txXfrm>
    </dsp:sp>
    <dsp:sp modelId="{EAE470DD-C8E3-416F-880C-F0A03CDC2B05}">
      <dsp:nvSpPr>
        <dsp:cNvPr id="0" name=""/>
        <dsp:cNvSpPr/>
      </dsp:nvSpPr>
      <dsp:spPr>
        <a:xfrm>
          <a:off x="0" y="4718304"/>
          <a:ext cx="752729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34B6A-44C5-4F04-8029-E2A32F021D0B}">
      <dsp:nvSpPr>
        <dsp:cNvPr id="0" name=""/>
        <dsp:cNvSpPr/>
      </dsp:nvSpPr>
      <dsp:spPr>
        <a:xfrm>
          <a:off x="0" y="4718304"/>
          <a:ext cx="7527294" cy="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Confectioner’s fat </a:t>
          </a:r>
          <a:r>
            <a:rPr lang="en-US" sz="1900" kern="1200" dirty="0">
              <a:sym typeface="Wingdings" panose="05000000000000000000" pitchFamily="2" charset="2"/>
            </a:rPr>
            <a:t> TAGs that melt at 32-35</a:t>
          </a:r>
          <a:r>
            <a:rPr lang="en-US" sz="1900" kern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°C</a:t>
          </a:r>
          <a:r>
            <a:rPr lang="en-US" sz="1900" kern="1200" dirty="0"/>
            <a:t>  </a:t>
          </a:r>
        </a:p>
      </dsp:txBody>
      <dsp:txXfrm>
        <a:off x="0" y="4718304"/>
        <a:ext cx="7527294" cy="58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BE5B1-F6F1-4756-BD7A-DADBDBA41A5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CC757-0E01-45D9-9559-4D90ADE1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3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beta-prime polymorph is usually the most functional in fat products, due to its small crystal size (1mm) and thin, needle shaped morphology.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CC757-0E01-45D9-9559-4D90ADE18B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CC757-0E01-45D9-9559-4D90ADE18B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7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45E1-8924-49A1-9AC0-3F5E78FBA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A6F2E-D37A-4B75-93D8-A77FDE1A3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4C3E3-9310-47C6-9E4D-B3F63FA9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E98D-E725-4527-A4D0-96B4BDDE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45B40-2DB7-4C9A-B24D-C14C8435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3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5D3A-3659-4FF6-90D4-86B2ED35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C3E64-5049-4784-BA28-7CB8F1DF8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4D610-8E80-463F-AA47-A41A7B05F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6F2D9-E658-4A36-8369-B00785E4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98CD4-487D-48BC-8BB7-EBEAEB65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5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48E70-6898-49C2-9A6F-0A49BD6AD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756A0-257C-42FC-9F54-C70BF8080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48E91-CFEA-42A6-AEBC-1374B356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468AC-906F-40D9-A2F1-E12B8B75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8BE35-61A4-4946-8EFD-07FED0D2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E27A-E0C1-477C-986A-F001A383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D8B53-C095-432D-BD06-EF9A62D18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DB4C3-0C9D-4909-B240-7FBD5B50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312D3-C1CE-4FA2-B8AE-A4F63203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D7835-330F-4C9B-9DEC-62ED2B1C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43B3-11DC-49F3-820D-BFC727B6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8AC59-818D-4139-A61A-AA9B1D0E1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BEED3-B728-4D49-946A-FDC0709B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6EEC9-8F5C-419D-B436-B5D650E5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1EF71-C374-40B3-A345-D174D2A0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9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1D01-35BE-41FB-BFE5-640E8463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E01A5-24E9-4736-8F88-B1BECCD00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0277D-F569-4863-AB31-46C97BB5C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15F69-0FD3-4654-A08D-7213E8E7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92ACE-1FF0-4CAE-A556-B937B601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50023-5807-43FF-9AC9-F52FD74D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22D9-AC1F-439D-AAAD-B87294FB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B7F1B-11DA-46DD-BFBC-A1DE5E0D9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CE756-F3B8-40A9-BB95-B5439C5F5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E1C13-8DB6-4ED8-BA16-AAB2455DD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F28A5-6505-46B0-9E20-1B2D16EF7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995F9-1DE7-437C-90B3-8B86340A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C0F6A-0B34-47EB-AC11-37F2BFDE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D36FA-404E-474C-B41F-CFE524BC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5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A800-1EE7-425F-B846-DA6DD786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3E4EB-3A21-47CE-B0AD-D843CE33A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26425-15ED-41F8-B670-236CB7AB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FD4B7-8685-4B31-8B8A-490A9103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3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2724E-F1B8-4EEE-B912-3A5AC780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8061A-E795-45DC-9DF1-2B437890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08482-B07C-46C9-B0E3-9F5834F0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9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FEF1-0043-4D8E-ADD2-F00AB14B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39CD-97BF-4920-A798-901D1FCB7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1ECD8-3161-433E-AB7F-40709AF5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102A7-6D4F-49B4-A8E8-BEB33EBD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E58FA-8163-4C2A-874F-0FC228EA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2476E-AC43-43B2-A51C-4D5A5488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8BE2-3D1A-46A2-AAFB-89A8F03B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9101E-E4DD-4C7F-BCEE-7403739AC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1E7D4-E8BE-408F-B96E-C20228D45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D2635-97A0-43E8-94D0-D5B50486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17A9F-CC19-450C-909A-AFA55E90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1E9CB-DBFA-4551-AC02-6505E644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F3120F-385C-4D62-8808-49C84034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F197F-9551-4926-8EA1-1326E1882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0EE-3FE6-4461-A7D2-F30EA3611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976C-1AD3-4969-A4AC-104277B2534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650E8-B00B-4E8B-90CA-22260F540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85AC4-73A2-4B1C-A33E-9E9A3AD56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D80D-DF7E-4A12-9949-32D2A6C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4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4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4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4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: Shape 5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Rectangle 5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Freeform: Shape 5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: Shape 5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58BE5-76F4-4189-9478-357BAF7F0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>
                <a:solidFill>
                  <a:srgbClr val="080808"/>
                </a:solidFill>
              </a:rPr>
              <a:t>By: Gabrielle Scott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0DCDC-0423-424F-9CA7-C22888383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80808"/>
                </a:solidFill>
              </a:rPr>
              <a:t>Formulating with Solid Fats: </a:t>
            </a:r>
            <a:r>
              <a:rPr lang="en-US" sz="3600">
                <a:solidFill>
                  <a:srgbClr val="080808"/>
                </a:solidFill>
              </a:rPr>
              <a:t>It’s All </a:t>
            </a:r>
            <a:r>
              <a:rPr lang="en-US" sz="3600" dirty="0">
                <a:solidFill>
                  <a:srgbClr val="080808"/>
                </a:solidFill>
              </a:rPr>
              <a:t>About Context</a:t>
            </a:r>
          </a:p>
        </p:txBody>
      </p:sp>
      <p:sp>
        <p:nvSpPr>
          <p:cNvPr id="73" name="Freeform: Shape 6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6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103EE-A2AE-4691-B1F7-22197C22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5300" dirty="0"/>
              <a:t>Crystallization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9E98A7CF-2BA3-467D-BF6E-FE7810E6B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007701"/>
              </p:ext>
            </p:extLst>
          </p:nvPr>
        </p:nvGraphicFramePr>
        <p:xfrm>
          <a:off x="1341409" y="2095466"/>
          <a:ext cx="9272058" cy="392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99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6194B-6A97-4C68-AEFC-B11B0472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933" y="287998"/>
            <a:ext cx="4989890" cy="5413248"/>
          </a:xfrm>
        </p:spPr>
        <p:txBody>
          <a:bodyPr>
            <a:normAutofit/>
          </a:bodyPr>
          <a:lstStyle/>
          <a:p>
            <a:r>
              <a:rPr lang="en-US" sz="3600" dirty="0"/>
              <a:t>Process Control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2805-DB50-44C6-9782-B2D76B97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466"/>
            <a:ext cx="5452532" cy="5571065"/>
          </a:xfrm>
          <a:noFill/>
        </p:spPr>
        <p:txBody>
          <a:bodyPr anchor="ctr">
            <a:normAutofit/>
          </a:bodyPr>
          <a:lstStyle/>
          <a:p>
            <a:r>
              <a:rPr lang="en-US" sz="2400" dirty="0"/>
              <a:t>Agitation</a:t>
            </a:r>
          </a:p>
          <a:p>
            <a:pPr lvl="1"/>
            <a:r>
              <a:rPr lang="en-US" dirty="0"/>
              <a:t>Agitation in the holding tubes prevents crystallization</a:t>
            </a:r>
          </a:p>
          <a:p>
            <a:pPr lvl="1"/>
            <a:r>
              <a:rPr lang="en-US" dirty="0"/>
              <a:t>Stick margarine vs. tub margarine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Tempering</a:t>
            </a:r>
          </a:p>
          <a:p>
            <a:pPr lvl="1"/>
            <a:r>
              <a:rPr lang="en-US" dirty="0"/>
              <a:t>Holding for 1-10 days after crystallization begins</a:t>
            </a:r>
          </a:p>
          <a:p>
            <a:pPr lvl="1"/>
            <a:r>
              <a:rPr lang="en-US" dirty="0"/>
              <a:t>Preferred polymorphic state</a:t>
            </a:r>
          </a:p>
          <a:p>
            <a:pPr lvl="1"/>
            <a:r>
              <a:rPr lang="en-US" dirty="0"/>
              <a:t>Delays </a:t>
            </a:r>
            <a:r>
              <a:rPr lang="el-GR" dirty="0"/>
              <a:t>β’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β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1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51D44-7A49-4E05-AF06-69A688A0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Seeding Crystals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A620-52E4-4FB9-A68F-2D07E795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7686145" cy="4393982"/>
          </a:xfrm>
        </p:spPr>
        <p:txBody>
          <a:bodyPr>
            <a:normAutofit/>
          </a:bodyPr>
          <a:lstStyle/>
          <a:p>
            <a:r>
              <a:rPr lang="en-US" dirty="0"/>
              <a:t>Saturated or Unsaturated TAGs (triacylglycerols)</a:t>
            </a:r>
          </a:p>
          <a:p>
            <a:r>
              <a:rPr lang="en-US" dirty="0"/>
              <a:t>Seed should have same polymorphic state as desired (</a:t>
            </a:r>
            <a:r>
              <a:rPr lang="el-GR" dirty="0"/>
              <a:t>β</a:t>
            </a:r>
            <a:r>
              <a:rPr lang="en-US" dirty="0"/>
              <a:t>’ or </a:t>
            </a:r>
            <a:r>
              <a:rPr lang="el-GR" dirty="0"/>
              <a:t>β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Prevents incomplete crystallization</a:t>
            </a:r>
          </a:p>
          <a:p>
            <a:r>
              <a:rPr lang="en-US" dirty="0"/>
              <a:t>Reduces temperature sensitivity</a:t>
            </a:r>
          </a:p>
          <a:p>
            <a:endParaRPr lang="en-US" sz="2000" dirty="0"/>
          </a:p>
        </p:txBody>
      </p:sp>
      <p:pic>
        <p:nvPicPr>
          <p:cNvPr id="3074" name="Picture 2" descr="Seeding Crystals - YouTube">
            <a:extLst>
              <a:ext uri="{FF2B5EF4-FFF2-40B4-BE49-F238E27FC236}">
                <a16:creationId xmlns:a16="http://schemas.microsoft.com/office/drawing/2014/main" id="{1A22F5B8-680F-4806-AF8B-404722A39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r="16207" b="-3"/>
          <a:stretch/>
        </p:blipFill>
        <p:spPr bwMode="auto">
          <a:xfrm>
            <a:off x="7777394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4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F59F-0803-4C22-9286-C5BD24B0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>
            <a:normAutofit/>
          </a:bodyPr>
          <a:lstStyle/>
          <a:p>
            <a:r>
              <a:rPr lang="en-US" sz="4600" dirty="0"/>
              <a:t>Crystallization Modifiers and Additives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6047-F4DF-47E8-8BFE-2D35D3AA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76" y="846432"/>
            <a:ext cx="5369326" cy="5357387"/>
          </a:xfrm>
        </p:spPr>
        <p:txBody>
          <a:bodyPr anchor="ctr">
            <a:normAutofit/>
          </a:bodyPr>
          <a:lstStyle/>
          <a:p>
            <a:r>
              <a:rPr lang="en-US" sz="2200" dirty="0"/>
              <a:t>Diacylglycerols (DAGs)</a:t>
            </a:r>
          </a:p>
          <a:p>
            <a:r>
              <a:rPr lang="en-US" sz="2200" dirty="0"/>
              <a:t>Monoacylglycerols (MAGs)</a:t>
            </a:r>
          </a:p>
          <a:p>
            <a:r>
              <a:rPr lang="en-US" sz="2200" dirty="0" err="1"/>
              <a:t>Sorbitan</a:t>
            </a:r>
            <a:r>
              <a:rPr lang="en-US" sz="2200" dirty="0"/>
              <a:t> esters (SE)</a:t>
            </a:r>
          </a:p>
          <a:p>
            <a:r>
              <a:rPr lang="en-US" sz="2200" dirty="0"/>
              <a:t>Sucrose esters of fatty acids (SEFAs)</a:t>
            </a:r>
          </a:p>
          <a:p>
            <a:r>
              <a:rPr lang="en-US" sz="2200" dirty="0"/>
              <a:t>Lecithin</a:t>
            </a:r>
          </a:p>
          <a:p>
            <a:r>
              <a:rPr lang="en-US" sz="2200" dirty="0"/>
              <a:t>Polyglycerol </a:t>
            </a:r>
            <a:r>
              <a:rPr lang="en-US" sz="2200" dirty="0" err="1"/>
              <a:t>polyricinoleate</a:t>
            </a:r>
            <a:r>
              <a:rPr lang="en-US" sz="2200" dirty="0"/>
              <a:t> (PGPR)</a:t>
            </a:r>
          </a:p>
          <a:p>
            <a:endParaRPr lang="en-US" sz="22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06F55F1-D2E2-4D8F-8B32-0E677F33C17A}"/>
              </a:ext>
            </a:extLst>
          </p:cNvPr>
          <p:cNvSpPr/>
          <p:nvPr/>
        </p:nvSpPr>
        <p:spPr>
          <a:xfrm>
            <a:off x="9543930" y="2144112"/>
            <a:ext cx="219597" cy="611759"/>
          </a:xfrm>
          <a:prstGeom prst="rightBrace">
            <a:avLst/>
          </a:prstGeom>
          <a:ln w="3175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607631C8-8EAF-4655-8E49-A52DDD81E359}"/>
              </a:ext>
            </a:extLst>
          </p:cNvPr>
          <p:cNvSpPr/>
          <p:nvPr/>
        </p:nvSpPr>
        <p:spPr>
          <a:xfrm>
            <a:off x="10590345" y="3051846"/>
            <a:ext cx="138720" cy="1418547"/>
          </a:xfrm>
          <a:prstGeom prst="rightBrace">
            <a:avLst/>
          </a:prstGeom>
          <a:ln w="3175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22444-58C5-4628-8489-809A71D788BC}"/>
              </a:ext>
            </a:extLst>
          </p:cNvPr>
          <p:cNvSpPr txBox="1"/>
          <p:nvPr/>
        </p:nvSpPr>
        <p:spPr>
          <a:xfrm>
            <a:off x="10171812" y="2265325"/>
            <a:ext cx="197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Minor Lipids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D55B49-90FA-45D0-AE32-C5FE32CC264D}"/>
              </a:ext>
            </a:extLst>
          </p:cNvPr>
          <p:cNvSpPr txBox="1"/>
          <p:nvPr/>
        </p:nvSpPr>
        <p:spPr>
          <a:xfrm>
            <a:off x="11065335" y="3525126"/>
            <a:ext cx="139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Emulsifiers</a:t>
            </a:r>
          </a:p>
        </p:txBody>
      </p:sp>
    </p:spTree>
    <p:extLst>
      <p:ext uri="{BB962C8B-B14F-4D97-AF65-F5344CB8AC3E}">
        <p14:creationId xmlns:p14="http://schemas.microsoft.com/office/powerpoint/2010/main" val="265973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7BE7D-96B0-4453-94CE-CF796559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en-US" sz="3600"/>
              <a:t>Retaining β’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ACE92-B304-443B-8D40-1772BB522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702109"/>
            <a:ext cx="5974872" cy="4393982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β’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l-GR" sz="2400" dirty="0">
                <a:sym typeface="Wingdings" panose="05000000000000000000" pitchFamily="2" charset="2"/>
              </a:rPr>
              <a:t>β</a:t>
            </a:r>
            <a:r>
              <a:rPr lang="en-US" sz="2400" dirty="0">
                <a:sym typeface="Wingdings" panose="05000000000000000000" pitchFamily="2" charset="2"/>
              </a:rPr>
              <a:t> – Fat Bloom</a:t>
            </a:r>
          </a:p>
          <a:p>
            <a:pPr marL="0" indent="0">
              <a:buNone/>
            </a:pPr>
            <a:r>
              <a:rPr lang="el-GR" sz="2400" dirty="0">
                <a:sym typeface="Wingdings" panose="05000000000000000000" pitchFamily="2" charset="2"/>
              </a:rPr>
              <a:t> 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&gt;2-3% additives will limit </a:t>
            </a:r>
            <a:r>
              <a:rPr lang="el-GR" sz="2400" dirty="0">
                <a:sym typeface="Wingdings" panose="05000000000000000000" pitchFamily="2" charset="2"/>
              </a:rPr>
              <a:t>β’ </a:t>
            </a:r>
            <a:r>
              <a:rPr lang="en-US" sz="2400" dirty="0">
                <a:sym typeface="Wingdings" panose="05000000000000000000" pitchFamily="2" charset="2"/>
              </a:rPr>
              <a:t>formation</a:t>
            </a:r>
          </a:p>
          <a:p>
            <a:endParaRPr lang="en-US" sz="2400" dirty="0"/>
          </a:p>
          <a:p>
            <a:r>
              <a:rPr lang="en-US" sz="2400" dirty="0"/>
              <a:t>Polyglycerol </a:t>
            </a:r>
            <a:r>
              <a:rPr lang="en-US" sz="2400" dirty="0" err="1"/>
              <a:t>polyricinoleate</a:t>
            </a:r>
            <a:r>
              <a:rPr lang="en-US" sz="2400" dirty="0"/>
              <a:t> (PGPR) + Lecithin</a:t>
            </a:r>
          </a:p>
          <a:p>
            <a:pPr lvl="1"/>
            <a:r>
              <a:rPr lang="en-US" sz="2200" dirty="0"/>
              <a:t>slowing the α→β′→β transitions</a:t>
            </a:r>
          </a:p>
          <a:p>
            <a:r>
              <a:rPr lang="en-US" sz="2400" dirty="0"/>
              <a:t>Diacylglycerols (DAGs)</a:t>
            </a:r>
          </a:p>
          <a:p>
            <a:pPr lvl="1"/>
            <a:r>
              <a:rPr lang="en-US" sz="2200" dirty="0"/>
              <a:t>Inhibits crystal growth and nucleation</a:t>
            </a:r>
          </a:p>
          <a:p>
            <a:r>
              <a:rPr lang="en-US" sz="2400" dirty="0"/>
              <a:t>Palm oil prevents conversion of </a:t>
            </a:r>
            <a:r>
              <a:rPr lang="el-GR" sz="2400" dirty="0"/>
              <a:t>β</a:t>
            </a:r>
            <a:r>
              <a:rPr lang="en-US" sz="2400" dirty="0"/>
              <a:t>’ to </a:t>
            </a:r>
            <a:r>
              <a:rPr lang="el-GR" sz="2400" dirty="0"/>
              <a:t>β</a:t>
            </a:r>
            <a:endParaRPr lang="en-US" sz="2400" dirty="0"/>
          </a:p>
          <a:p>
            <a:pPr lvl="1"/>
            <a:r>
              <a:rPr lang="en-US" sz="2200" dirty="0"/>
              <a:t>Less homogeneity of FA chain length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77572-5435-4D4A-9343-BEF628DD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110" y="2322005"/>
            <a:ext cx="3935609" cy="25187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AutoShape 2" descr="Confectioners ask why chocolate chip cookies avoid fat bloom">
            <a:extLst>
              <a:ext uri="{FF2B5EF4-FFF2-40B4-BE49-F238E27FC236}">
                <a16:creationId xmlns:a16="http://schemas.microsoft.com/office/drawing/2014/main" id="{9C7F478E-C174-4324-B086-FAD407504A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1211E-9C66-4D8A-BB83-47ACACEF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Applications for Solid Fats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422A98E-31A7-438C-BDFB-C755A1211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2" r="22538" b="-2"/>
          <a:stretch/>
        </p:blipFill>
        <p:spPr>
          <a:xfrm>
            <a:off x="9629191" y="4024018"/>
            <a:ext cx="2562807" cy="2833982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BE65E0-65D1-4018-B71D-D8985A67D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573428"/>
              </p:ext>
            </p:extLst>
          </p:nvPr>
        </p:nvGraphicFramePr>
        <p:xfrm>
          <a:off x="1695837" y="1549340"/>
          <a:ext cx="7527294" cy="530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819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2CE83-60CA-4386-841B-26847BC6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US" sz="3600"/>
              <a:t>Consumer Education and Expectation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3B827-67A6-4E97-87EE-BBC9F4D6D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en-US" sz="2000"/>
              <a:t>Consumer may not understand why you used that ingredient but that won’t stop them from caring!</a:t>
            </a:r>
          </a:p>
          <a:p>
            <a:endParaRPr lang="en-US" sz="2000"/>
          </a:p>
          <a:p>
            <a:r>
              <a:rPr lang="en-US" sz="2000"/>
              <a:t>Example: Have you ever heard of Rapeseed oil?</a:t>
            </a:r>
          </a:p>
          <a:p>
            <a:pPr lvl="1"/>
            <a:r>
              <a:rPr lang="en-US" sz="2000"/>
              <a:t>Canola Oil is made from rapeseeds low in erucic acid and glucosinolates.</a:t>
            </a:r>
          </a:p>
          <a:p>
            <a:pPr lvl="1"/>
            <a:endParaRPr lang="en-US" sz="20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2A84DB-0784-462C-BD20-8100FCF38B4D}"/>
              </a:ext>
            </a:extLst>
          </p:cNvPr>
          <p:cNvSpPr/>
          <p:nvPr/>
        </p:nvSpPr>
        <p:spPr>
          <a:xfrm>
            <a:off x="4042030" y="4354786"/>
            <a:ext cx="1422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Can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5A041-7C28-4444-AC5F-1D72515EA612}"/>
              </a:ext>
            </a:extLst>
          </p:cNvPr>
          <p:cNvSpPr/>
          <p:nvPr/>
        </p:nvSpPr>
        <p:spPr>
          <a:xfrm>
            <a:off x="5464215" y="435478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+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3DAB70-7BBF-4F8C-B103-A49318E0F8BF}"/>
              </a:ext>
            </a:extLst>
          </p:cNvPr>
          <p:cNvSpPr/>
          <p:nvPr/>
        </p:nvSpPr>
        <p:spPr>
          <a:xfrm>
            <a:off x="6096000" y="4354786"/>
            <a:ext cx="1067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ola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BCD73E-94C2-4D99-A544-7D79F8A41C38}"/>
              </a:ext>
            </a:extLst>
          </p:cNvPr>
          <p:cNvCxnSpPr>
            <a:cxnSpLocks/>
          </p:cNvCxnSpPr>
          <p:nvPr/>
        </p:nvCxnSpPr>
        <p:spPr>
          <a:xfrm flipV="1">
            <a:off x="3845761" y="5278116"/>
            <a:ext cx="410817" cy="5777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05C84A-D43A-4AE0-8230-C9227CB46F0D}"/>
              </a:ext>
            </a:extLst>
          </p:cNvPr>
          <p:cNvCxnSpPr>
            <a:cxnSpLocks/>
          </p:cNvCxnSpPr>
          <p:nvPr/>
        </p:nvCxnSpPr>
        <p:spPr>
          <a:xfrm flipH="1" flipV="1">
            <a:off x="7069273" y="5278116"/>
            <a:ext cx="431805" cy="5777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B3C6758-A4AC-4E17-AF9C-7AD439D53F88}"/>
              </a:ext>
            </a:extLst>
          </p:cNvPr>
          <p:cNvSpPr txBox="1"/>
          <p:nvPr/>
        </p:nvSpPr>
        <p:spPr>
          <a:xfrm>
            <a:off x="3282543" y="5966697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Canadian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786E3A-575A-42AD-AB9D-D114DE536424}"/>
              </a:ext>
            </a:extLst>
          </p:cNvPr>
          <p:cNvSpPr txBox="1"/>
          <p:nvPr/>
        </p:nvSpPr>
        <p:spPr>
          <a:xfrm>
            <a:off x="7352616" y="6011284"/>
            <a:ext cx="98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Oil</a:t>
            </a:r>
          </a:p>
        </p:txBody>
      </p:sp>
    </p:spTree>
    <p:extLst>
      <p:ext uri="{BB962C8B-B14F-4D97-AF65-F5344CB8AC3E}">
        <p14:creationId xmlns:p14="http://schemas.microsoft.com/office/powerpoint/2010/main" val="6516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0A07-4AF7-4A05-B761-3D5B5586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C6BDC-E06A-43D1-ABD3-5DA74AB7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/>
              <a:t>1. Ravotti, R.; Worlitschek, J.; Pulham, C.R.; Stamatiou, A. Triglycerides as Novel Phase-Change Materials: A Review and Assessment of Their Thermal Properties. </a:t>
            </a:r>
            <a:r>
              <a:rPr lang="en-US" sz="1700" i="1"/>
              <a:t>Molecules (Basel, Switzerland) </a:t>
            </a:r>
            <a:r>
              <a:rPr lang="en-US" sz="1700" b="1"/>
              <a:t>2020, </a:t>
            </a:r>
            <a:r>
              <a:rPr lang="en-US" sz="1700" i="1"/>
              <a:t>25, </a:t>
            </a:r>
            <a:r>
              <a:rPr lang="en-US" sz="1700"/>
              <a:t>5572.</a:t>
            </a:r>
          </a:p>
          <a:p>
            <a:pPr marL="0" indent="0">
              <a:buNone/>
            </a:pPr>
            <a:r>
              <a:rPr lang="en-US" sz="1700"/>
              <a:t>2. Nguyen, V.; Rimaux, T.; Truong, V.; Dewettinck, K.; Van Bockstaele, F. Granular Crystals in Palm Oil Based Shortening/Margarine: A Review. </a:t>
            </a:r>
            <a:r>
              <a:rPr lang="en-US" sz="1700" i="1"/>
              <a:t>Crystal growth &amp; design </a:t>
            </a:r>
            <a:r>
              <a:rPr lang="en-US" sz="1700" b="1"/>
              <a:t>2020, </a:t>
            </a:r>
            <a:r>
              <a:rPr lang="en-US" sz="1700" i="1"/>
              <a:t>20, </a:t>
            </a:r>
            <a:r>
              <a:rPr lang="en-US" sz="1700"/>
              <a:t>1363-1372.</a:t>
            </a:r>
          </a:p>
          <a:p>
            <a:pPr marL="0" indent="0">
              <a:buNone/>
            </a:pPr>
            <a:r>
              <a:rPr lang="en-US" sz="1700"/>
              <a:t>3. Sato, K. Crystallization behaviour of fats and lipids — a review. </a:t>
            </a:r>
            <a:r>
              <a:rPr lang="en-US" sz="1700" i="1"/>
              <a:t>Chemical engineering science </a:t>
            </a:r>
            <a:r>
              <a:rPr lang="en-US" sz="1700" b="1"/>
              <a:t>2001, </a:t>
            </a:r>
            <a:r>
              <a:rPr lang="en-US" sz="1700" i="1"/>
              <a:t>56, </a:t>
            </a:r>
            <a:r>
              <a:rPr lang="en-US" sz="1700"/>
              <a:t>2255-2265.</a:t>
            </a:r>
          </a:p>
          <a:p>
            <a:pPr marL="0" indent="0">
              <a:buNone/>
            </a:pPr>
            <a:r>
              <a:rPr lang="en-US" sz="1700"/>
              <a:t>4. Wiedermann, L.H. Margarine and margarine oil, formulation and control. </a:t>
            </a:r>
            <a:r>
              <a:rPr lang="en-US" sz="1700" i="1"/>
              <a:t>Journal of the American Oil Chemists' Society </a:t>
            </a:r>
            <a:r>
              <a:rPr lang="en-US" sz="1700" b="1"/>
              <a:t>1978, </a:t>
            </a:r>
            <a:r>
              <a:rPr lang="en-US" sz="1700" i="1"/>
              <a:t>55, </a:t>
            </a:r>
            <a:r>
              <a:rPr lang="en-US" sz="1700"/>
              <a:t>823-829.</a:t>
            </a:r>
          </a:p>
          <a:p>
            <a:pPr marL="0" indent="0">
              <a:buNone/>
            </a:pPr>
            <a:r>
              <a:rPr lang="en-US" sz="1700"/>
              <a:t>5. Ribeiro, A.; Ribeiro, A.; Masuchi, M.; Masuchi, M.; Miyasaki, E.; Miyasaki, E.; Domingues, M.; Domingues, M.; Stroppa, V.; Stroppa, V.; de Oliveira, G.; de Oliveira, G.; Kieckbusch, T.; Kieckbusch, T. Crystallization modifiers in lipid systems. </a:t>
            </a:r>
            <a:r>
              <a:rPr lang="en-US" sz="1700" i="1"/>
              <a:t>J Food Sci Technol </a:t>
            </a:r>
            <a:r>
              <a:rPr lang="en-US" sz="1700" b="1"/>
              <a:t>2015, </a:t>
            </a:r>
            <a:r>
              <a:rPr lang="en-US" sz="1700" i="1"/>
              <a:t>52, </a:t>
            </a:r>
            <a:r>
              <a:rPr lang="en-US" sz="1700"/>
              <a:t>3925-3946.</a:t>
            </a:r>
          </a:p>
          <a:p>
            <a:pPr marL="0" indent="0">
              <a:buNone/>
            </a:pPr>
            <a:r>
              <a:rPr lang="en-US" sz="1700"/>
              <a:t>6. GHOTRA, B.S.; DYAL, S.D.; NARINE, S.S. Lipid shortenings: a review. </a:t>
            </a:r>
            <a:r>
              <a:rPr lang="en-US" sz="1700" i="1"/>
              <a:t>Food research international </a:t>
            </a:r>
            <a:r>
              <a:rPr lang="en-US" sz="1700" b="1"/>
              <a:t>2002, </a:t>
            </a:r>
            <a:r>
              <a:rPr lang="en-US" sz="1700" i="1"/>
              <a:t>35, </a:t>
            </a:r>
            <a:r>
              <a:rPr lang="en-US" sz="1700"/>
              <a:t>1015-1048.</a:t>
            </a:r>
          </a:p>
          <a:p>
            <a:pPr marL="0" indent="0">
              <a:buNone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11434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1211E-9C66-4D8A-BB83-47ACACEF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Applications for Solid Fats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422A98E-31A7-438C-BDFB-C755A1211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2" r="22538" b="-2"/>
          <a:stretch/>
        </p:blipFill>
        <p:spPr>
          <a:xfrm>
            <a:off x="9090155" y="3427945"/>
            <a:ext cx="3101844" cy="3430055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BE65E0-65D1-4018-B71D-D8985A67D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717824"/>
              </p:ext>
            </p:extLst>
          </p:nvPr>
        </p:nvGraphicFramePr>
        <p:xfrm>
          <a:off x="1434715" y="1549340"/>
          <a:ext cx="7527294" cy="530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12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127CC7-611E-4673-B17E-4DEABE74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Methods for Obtaining Functional Fats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35A9106-FD53-4FC3-8AEE-35DD25261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4" r="29628" b="-2"/>
          <a:stretch/>
        </p:blipFill>
        <p:spPr>
          <a:xfrm>
            <a:off x="8132318" y="1782981"/>
            <a:ext cx="3416214" cy="3777689"/>
          </a:xfrm>
          <a:prstGeom prst="rect">
            <a:avLst/>
          </a:prstGeom>
        </p:spPr>
      </p:pic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E0684AD-B54D-48B7-ABC4-1FD2CD0B1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44562"/>
              </p:ext>
            </p:extLst>
          </p:nvPr>
        </p:nvGraphicFramePr>
        <p:xfrm>
          <a:off x="1245028" y="1927483"/>
          <a:ext cx="6452728" cy="394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748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47BA0-5556-4F74-9871-A07C07B3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57" y="5279509"/>
            <a:ext cx="9707911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/>
              <a:t>Triglyceride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EA06C63-AF84-4132-B003-48F0A2B13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92" y="1164158"/>
            <a:ext cx="4533764" cy="2938841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570B37-D1C9-4D8F-8D55-5A0176360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5" t="24641" r="28749" b="24571"/>
          <a:stretch/>
        </p:blipFill>
        <p:spPr>
          <a:xfrm>
            <a:off x="6343718" y="1054662"/>
            <a:ext cx="4533764" cy="3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1C82D-7FAD-4A5D-AA74-2769EE27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Melting points of Fats: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B464B-E2D2-4CB4-87B1-398AAEE7A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000" dirty="0"/>
              <a:t>Melting point increases with:</a:t>
            </a:r>
          </a:p>
          <a:p>
            <a:pPr lvl="1"/>
            <a:r>
              <a:rPr lang="en-US" sz="2000" dirty="0"/>
              <a:t>Chain length </a:t>
            </a:r>
          </a:p>
          <a:p>
            <a:pPr lvl="1"/>
            <a:r>
              <a:rPr lang="en-US" sz="2000" dirty="0"/>
              <a:t>Saturation </a:t>
            </a:r>
          </a:p>
          <a:p>
            <a:pPr lvl="1"/>
            <a:r>
              <a:rPr lang="en-US" sz="2000" dirty="0"/>
              <a:t>Even chain FA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Trans fats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lvl="0"/>
            <a:r>
              <a:rPr lang="en-US" sz="2000" dirty="0"/>
              <a:t>Shortenings have a melting Range not Melting Point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TAGs can be broken into distinct groups based on melting point and functionality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CE242-35EB-4688-928F-78E8FEA0A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915" y="1354356"/>
            <a:ext cx="4970877" cy="4393982"/>
          </a:xfrm>
        </p:spPr>
        <p:txBody>
          <a:bodyPr>
            <a:normAutofit/>
          </a:bodyPr>
          <a:lstStyle/>
          <a:p>
            <a:r>
              <a:rPr lang="en-US" sz="2400" b="1" dirty="0"/>
              <a:t>Group I</a:t>
            </a:r>
          </a:p>
          <a:p>
            <a:pPr lvl="1"/>
            <a:r>
              <a:rPr lang="en-US" sz="2000" dirty="0"/>
              <a:t>Provides structure </a:t>
            </a:r>
          </a:p>
          <a:p>
            <a:pPr lvl="1"/>
            <a:r>
              <a:rPr lang="en-US" sz="2000" dirty="0"/>
              <a:t>Solid at room temp.</a:t>
            </a:r>
          </a:p>
          <a:p>
            <a:r>
              <a:rPr lang="en-US" sz="2400" b="1" dirty="0"/>
              <a:t>Group II</a:t>
            </a:r>
          </a:p>
          <a:p>
            <a:pPr lvl="1"/>
            <a:r>
              <a:rPr lang="en-US" sz="2000" dirty="0"/>
              <a:t>Structure and lubricity</a:t>
            </a:r>
          </a:p>
          <a:p>
            <a:pPr lvl="1"/>
            <a:r>
              <a:rPr lang="en-US" sz="2000" dirty="0"/>
              <a:t>Solid at room temp. and liquid at body temp.</a:t>
            </a:r>
          </a:p>
          <a:p>
            <a:r>
              <a:rPr lang="en-US" sz="2400" b="1" dirty="0"/>
              <a:t>Group III and Group IV</a:t>
            </a:r>
          </a:p>
          <a:p>
            <a:pPr lvl="1"/>
            <a:r>
              <a:rPr lang="en-US" sz="2000" dirty="0"/>
              <a:t>Imparts tenderness and richness</a:t>
            </a:r>
          </a:p>
          <a:p>
            <a:pPr lvl="1"/>
            <a:r>
              <a:rPr lang="en-US" sz="2000" dirty="0"/>
              <a:t>More unsaturated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0AA88-7651-4E70-8FAD-327DB613A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33" t="21444" r="41641" b="13315"/>
          <a:stretch/>
        </p:blipFill>
        <p:spPr>
          <a:xfrm>
            <a:off x="6518261" y="713127"/>
            <a:ext cx="4769824" cy="543174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0CFA20-AE4D-4A7B-8E4F-3A7C5E741A4F}"/>
              </a:ext>
            </a:extLst>
          </p:cNvPr>
          <p:cNvSpPr txBox="1"/>
          <p:nvPr/>
        </p:nvSpPr>
        <p:spPr>
          <a:xfrm>
            <a:off x="3000375" y="5503644"/>
            <a:ext cx="287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Body temperature = 37°C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3CA2BF-C5ED-4125-AD2D-D291069B9941}"/>
              </a:ext>
            </a:extLst>
          </p:cNvPr>
          <p:cNvSpPr txBox="1"/>
          <p:nvPr/>
        </p:nvSpPr>
        <p:spPr>
          <a:xfrm>
            <a:off x="3000375" y="6041083"/>
            <a:ext cx="287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Room temperature = 20°C</a:t>
            </a:r>
          </a:p>
        </p:txBody>
      </p:sp>
    </p:spTree>
    <p:extLst>
      <p:ext uri="{BB962C8B-B14F-4D97-AF65-F5344CB8AC3E}">
        <p14:creationId xmlns:p14="http://schemas.microsoft.com/office/powerpoint/2010/main" val="15053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B212-763D-4FC4-8D19-1250B432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Plastic fats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2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DB159-D4D1-4E26-8D69-92098407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799" y="2058473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Plastic fats are a crystalline network on a continuous oil matrix</a:t>
            </a:r>
          </a:p>
          <a:p>
            <a:r>
              <a:rPr lang="en-US" sz="2400" dirty="0"/>
              <a:t>Polymorph forms</a:t>
            </a:r>
          </a:p>
          <a:p>
            <a:pPr lvl="1"/>
            <a:r>
              <a:rPr lang="en-US" dirty="0"/>
              <a:t>alpha (</a:t>
            </a:r>
            <a:r>
              <a:rPr lang="el-GR" dirty="0"/>
              <a:t>α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beta-prime (</a:t>
            </a:r>
            <a:r>
              <a:rPr lang="el-GR" dirty="0"/>
              <a:t>β</a:t>
            </a:r>
            <a:r>
              <a:rPr lang="en-US" dirty="0"/>
              <a:t>’)</a:t>
            </a:r>
          </a:p>
          <a:p>
            <a:pPr lvl="1"/>
            <a:r>
              <a:rPr lang="en-US" dirty="0"/>
              <a:t>Beta (</a:t>
            </a:r>
            <a:r>
              <a:rPr lang="el-GR" dirty="0"/>
              <a:t>β</a:t>
            </a:r>
            <a:r>
              <a:rPr lang="en-US" dirty="0"/>
              <a:t>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C3F5EF1-D8D9-45D1-9855-50B634D0C542}"/>
              </a:ext>
            </a:extLst>
          </p:cNvPr>
          <p:cNvCxnSpPr/>
          <p:nvPr/>
        </p:nvCxnSpPr>
        <p:spPr>
          <a:xfrm>
            <a:off x="4188303" y="3037184"/>
            <a:ext cx="0" cy="92765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2ABBEE8-55C2-43F2-824B-12FF1F4A2578}"/>
              </a:ext>
            </a:extLst>
          </p:cNvPr>
          <p:cNvSpPr txBox="1"/>
          <p:nvPr/>
        </p:nvSpPr>
        <p:spPr>
          <a:xfrm>
            <a:off x="4413590" y="3177844"/>
            <a:ext cx="198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Thermodynamic stability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B5549C-B51B-435A-AE2D-090090E43BFF}"/>
              </a:ext>
            </a:extLst>
          </p:cNvPr>
          <p:cNvSpPr/>
          <p:nvPr/>
        </p:nvSpPr>
        <p:spPr>
          <a:xfrm>
            <a:off x="1288510" y="4863360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1BBECA-5EBB-48C9-ADC9-8A7D23D89CF0}"/>
              </a:ext>
            </a:extLst>
          </p:cNvPr>
          <p:cNvSpPr/>
          <p:nvPr/>
        </p:nvSpPr>
        <p:spPr>
          <a:xfrm rot="15456996">
            <a:off x="2413197" y="4897855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4090D6-AF25-4C98-818D-C9CF21D58BE3}"/>
              </a:ext>
            </a:extLst>
          </p:cNvPr>
          <p:cNvSpPr/>
          <p:nvPr/>
        </p:nvSpPr>
        <p:spPr>
          <a:xfrm rot="2244935">
            <a:off x="6832326" y="5305095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B768EDC-B3B7-45A0-93EE-AE6B41B5A3B5}"/>
              </a:ext>
            </a:extLst>
          </p:cNvPr>
          <p:cNvSpPr/>
          <p:nvPr/>
        </p:nvSpPr>
        <p:spPr>
          <a:xfrm rot="2198945">
            <a:off x="6410581" y="4672998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959465F-AD7E-42C8-B0F8-E48B03E9A1C0}"/>
              </a:ext>
            </a:extLst>
          </p:cNvPr>
          <p:cNvSpPr/>
          <p:nvPr/>
        </p:nvSpPr>
        <p:spPr>
          <a:xfrm rot="18450887">
            <a:off x="6221315" y="5620133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05882B-2D11-4A87-9E3C-30182E5550C6}"/>
              </a:ext>
            </a:extLst>
          </p:cNvPr>
          <p:cNvSpPr/>
          <p:nvPr/>
        </p:nvSpPr>
        <p:spPr>
          <a:xfrm rot="2321533">
            <a:off x="5414131" y="5461746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3DC2395-27D4-4740-B35B-272C275CF7A7}"/>
              </a:ext>
            </a:extLst>
          </p:cNvPr>
          <p:cNvSpPr/>
          <p:nvPr/>
        </p:nvSpPr>
        <p:spPr>
          <a:xfrm rot="2329952">
            <a:off x="5783241" y="6061518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618953D-A4D7-4C5B-8C27-5CEDF5DBDFE6}"/>
              </a:ext>
            </a:extLst>
          </p:cNvPr>
          <p:cNvSpPr/>
          <p:nvPr/>
        </p:nvSpPr>
        <p:spPr>
          <a:xfrm rot="18156182">
            <a:off x="5827504" y="5027514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4FF892-D831-4C7E-9FF6-1763B1757E86}"/>
              </a:ext>
            </a:extLst>
          </p:cNvPr>
          <p:cNvSpPr/>
          <p:nvPr/>
        </p:nvSpPr>
        <p:spPr>
          <a:xfrm rot="2724903">
            <a:off x="10285703" y="5671203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2931882-19D1-4F73-8DAC-CFEE496251E1}"/>
              </a:ext>
            </a:extLst>
          </p:cNvPr>
          <p:cNvSpPr/>
          <p:nvPr/>
        </p:nvSpPr>
        <p:spPr>
          <a:xfrm rot="2536152">
            <a:off x="10757593" y="5215308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494517-29C7-47BA-948F-766BB41EFBFA}"/>
              </a:ext>
            </a:extLst>
          </p:cNvPr>
          <p:cNvSpPr/>
          <p:nvPr/>
        </p:nvSpPr>
        <p:spPr>
          <a:xfrm rot="2644684">
            <a:off x="9381955" y="5180982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EA8AA1-03C4-4447-9572-3922ED785F58}"/>
              </a:ext>
            </a:extLst>
          </p:cNvPr>
          <p:cNvSpPr/>
          <p:nvPr/>
        </p:nvSpPr>
        <p:spPr>
          <a:xfrm rot="2597398">
            <a:off x="9815749" y="4803590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D3AC93-3BAF-4896-AA57-AC2958863464}"/>
              </a:ext>
            </a:extLst>
          </p:cNvPr>
          <p:cNvSpPr/>
          <p:nvPr/>
        </p:nvSpPr>
        <p:spPr>
          <a:xfrm rot="3012836">
            <a:off x="1924923" y="5475806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3310F71-21AC-445E-96BF-FEF51DA3B6ED}"/>
              </a:ext>
            </a:extLst>
          </p:cNvPr>
          <p:cNvSpPr/>
          <p:nvPr/>
        </p:nvSpPr>
        <p:spPr>
          <a:xfrm rot="20663904">
            <a:off x="2514833" y="5894984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981EE89-8AF5-4916-9747-AF4DEAED995E}"/>
              </a:ext>
            </a:extLst>
          </p:cNvPr>
          <p:cNvSpPr/>
          <p:nvPr/>
        </p:nvSpPr>
        <p:spPr>
          <a:xfrm rot="2455823">
            <a:off x="1442252" y="5944586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5C38AB-90BE-42D2-BA72-C81E5E03D0FE}"/>
              </a:ext>
            </a:extLst>
          </p:cNvPr>
          <p:cNvSpPr/>
          <p:nvPr/>
        </p:nvSpPr>
        <p:spPr>
          <a:xfrm rot="2832911">
            <a:off x="9795681" y="6049656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5A8379E-9CF5-4E12-A695-AD440BEFA49E}"/>
              </a:ext>
            </a:extLst>
          </p:cNvPr>
          <p:cNvSpPr/>
          <p:nvPr/>
        </p:nvSpPr>
        <p:spPr>
          <a:xfrm rot="2674335">
            <a:off x="8939812" y="5581187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2098024-95A1-416A-9FFA-3455AC762D0D}"/>
              </a:ext>
            </a:extLst>
          </p:cNvPr>
          <p:cNvSpPr/>
          <p:nvPr/>
        </p:nvSpPr>
        <p:spPr>
          <a:xfrm rot="16882656">
            <a:off x="858230" y="5524329"/>
            <a:ext cx="606287" cy="265043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6AB4E8F-E7C5-4DA3-89BD-28CE0BAA003C}"/>
              </a:ext>
            </a:extLst>
          </p:cNvPr>
          <p:cNvSpPr/>
          <p:nvPr/>
        </p:nvSpPr>
        <p:spPr>
          <a:xfrm>
            <a:off x="3015490" y="4169462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α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92AD98-3EA6-4A25-BEC1-524B9B64FDFC}"/>
              </a:ext>
            </a:extLst>
          </p:cNvPr>
          <p:cNvSpPr/>
          <p:nvPr/>
        </p:nvSpPr>
        <p:spPr>
          <a:xfrm>
            <a:off x="7269551" y="4244201"/>
            <a:ext cx="750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Β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54EDD25-E54C-4FF6-A283-B63041AD5A72}"/>
              </a:ext>
            </a:extLst>
          </p:cNvPr>
          <p:cNvSpPr/>
          <p:nvPr/>
        </p:nvSpPr>
        <p:spPr>
          <a:xfrm>
            <a:off x="11423470" y="416946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Β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E7B102-A3BC-405D-BE92-ACCBC73CFDD9}"/>
              </a:ext>
            </a:extLst>
          </p:cNvPr>
          <p:cNvCxnSpPr>
            <a:cxnSpLocks/>
          </p:cNvCxnSpPr>
          <p:nvPr/>
        </p:nvCxnSpPr>
        <p:spPr>
          <a:xfrm flipH="1">
            <a:off x="7747225" y="3321647"/>
            <a:ext cx="506439" cy="67685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150809F-1764-463B-913A-E3D075D82F18}"/>
              </a:ext>
            </a:extLst>
          </p:cNvPr>
          <p:cNvSpPr/>
          <p:nvPr/>
        </p:nvSpPr>
        <p:spPr>
          <a:xfrm>
            <a:off x="7606243" y="2566428"/>
            <a:ext cx="3639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Most Functional</a:t>
            </a:r>
          </a:p>
        </p:txBody>
      </p:sp>
    </p:spTree>
    <p:extLst>
      <p:ext uri="{BB962C8B-B14F-4D97-AF65-F5344CB8AC3E}">
        <p14:creationId xmlns:p14="http://schemas.microsoft.com/office/powerpoint/2010/main" val="16567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28B305-9A3F-4F7E-BBEC-35E0C1E34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799913"/>
              </p:ext>
            </p:extLst>
          </p:nvPr>
        </p:nvGraphicFramePr>
        <p:xfrm>
          <a:off x="2085837" y="791842"/>
          <a:ext cx="7686676" cy="500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086">
                  <a:extLst>
                    <a:ext uri="{9D8B030D-6E8A-4147-A177-3AD203B41FA5}">
                      <a16:colId xmlns:a16="http://schemas.microsoft.com/office/drawing/2014/main" val="3826007519"/>
                    </a:ext>
                  </a:extLst>
                </a:gridCol>
                <a:gridCol w="3386590">
                  <a:extLst>
                    <a:ext uri="{9D8B030D-6E8A-4147-A177-3AD203B41FA5}">
                      <a16:colId xmlns:a16="http://schemas.microsoft.com/office/drawing/2014/main" val="1468028118"/>
                    </a:ext>
                  </a:extLst>
                </a:gridCol>
              </a:tblGrid>
              <a:tr h="545508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Beta-prime-type (</a:t>
                      </a:r>
                      <a:r>
                        <a:rPr lang="el-GR" sz="2800"/>
                        <a:t>β′)</a:t>
                      </a:r>
                      <a:endParaRPr lang="en-US" sz="2800"/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Beta-type (</a:t>
                      </a:r>
                      <a:r>
                        <a:rPr lang="el-GR" sz="2800" dirty="0"/>
                        <a:t>β)</a:t>
                      </a:r>
                      <a:endParaRPr lang="en-US" sz="2800" dirty="0"/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729681247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Soybean </a:t>
                      </a:r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Cottonseed</a:t>
                      </a:r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4083129595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Safflower </a:t>
                      </a:r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Palm</a:t>
                      </a:r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239201380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Sunflower</a:t>
                      </a:r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Tallow</a:t>
                      </a:r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1333056969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Sesame</a:t>
                      </a:r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Milk Fat</a:t>
                      </a:r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2127021169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Peanut</a:t>
                      </a:r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4064404049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Corn</a:t>
                      </a:r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2397419138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Olive</a:t>
                      </a:r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624277906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Coconut</a:t>
                      </a:r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1043444085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Palm kernel</a:t>
                      </a:r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2520663846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Lard</a:t>
                      </a:r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782840028"/>
                  </a:ext>
                </a:extLst>
              </a:tr>
              <a:tr h="350945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Cocoa butter</a:t>
                      </a:r>
                      <a:endParaRPr lang="en-US" sz="2000"/>
                    </a:p>
                  </a:txBody>
                  <a:tcPr marL="101047" marR="101047" marT="50524" marB="50524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1047" marR="101047" marT="50524" marB="50524"/>
                </a:tc>
                <a:extLst>
                  <a:ext uri="{0D108BD9-81ED-4DB2-BD59-A6C34878D82A}">
                    <a16:rowId xmlns:a16="http://schemas.microsoft.com/office/drawing/2014/main" val="119215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84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977B3A-B696-447A-9506-7F852F4A7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008" t="36520" r="33906" b="21027"/>
          <a:stretch/>
        </p:blipFill>
        <p:spPr>
          <a:xfrm>
            <a:off x="2428650" y="1186128"/>
            <a:ext cx="7154332" cy="4485744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7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5420</TotalTime>
  <Words>823</Words>
  <Application>Microsoft Office PowerPoint</Application>
  <PresentationFormat>Widescreen</PresentationFormat>
  <Paragraphs>140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Formulating with Solid Fats: It’s All About Context</vt:lpstr>
      <vt:lpstr>Applications for Solid Fats</vt:lpstr>
      <vt:lpstr>Methods for Obtaining Functional Fats</vt:lpstr>
      <vt:lpstr>Triglyceride</vt:lpstr>
      <vt:lpstr>Melting points of Fats: The basics</vt:lpstr>
      <vt:lpstr>PowerPoint Presentation</vt:lpstr>
      <vt:lpstr>Plastic fats</vt:lpstr>
      <vt:lpstr>PowerPoint Presentation</vt:lpstr>
      <vt:lpstr>PowerPoint Presentation</vt:lpstr>
      <vt:lpstr>   Crystallization</vt:lpstr>
      <vt:lpstr>Process Control</vt:lpstr>
      <vt:lpstr>Seeding Crystals</vt:lpstr>
      <vt:lpstr>Crystallization Modifiers and Additives</vt:lpstr>
      <vt:lpstr>Retaining β’ Structure</vt:lpstr>
      <vt:lpstr>Applications for Solid Fats</vt:lpstr>
      <vt:lpstr>Consumer Education and Expectation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Formulating with Fats: A Survival Guide</dc:title>
  <dc:creator>Gabby Scott</dc:creator>
  <cp:lastModifiedBy>Gabby Scott</cp:lastModifiedBy>
  <cp:revision>48</cp:revision>
  <dcterms:created xsi:type="dcterms:W3CDTF">2021-04-08T20:28:17Z</dcterms:created>
  <dcterms:modified xsi:type="dcterms:W3CDTF">2021-04-22T00:17:06Z</dcterms:modified>
</cp:coreProperties>
</file>