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33411F-A338-4743-951D-79678F8966EC}" v="96" dt="2021-04-20T16:16:18.6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sha Bastola" userId="d49210f800d43ab3" providerId="LiveId" clId="{3D33411F-A338-4743-951D-79678F8966EC}"/>
    <pc:docChg chg="undo custSel addSld modSld sldOrd">
      <pc:chgData name="Barsha Bastola" userId="d49210f800d43ab3" providerId="LiveId" clId="{3D33411F-A338-4743-951D-79678F8966EC}" dt="2021-04-20T16:16:18.684" v="4407" actId="20577"/>
      <pc:docMkLst>
        <pc:docMk/>
      </pc:docMkLst>
      <pc:sldChg chg="addSp modSp new mod setBg addAnim setClrOvrMap">
        <pc:chgData name="Barsha Bastola" userId="d49210f800d43ab3" providerId="LiveId" clId="{3D33411F-A338-4743-951D-79678F8966EC}" dt="2021-04-20T14:48:09.685" v="3886"/>
        <pc:sldMkLst>
          <pc:docMk/>
          <pc:sldMk cId="3621410751" sldId="256"/>
        </pc:sldMkLst>
        <pc:spChg chg="mod">
          <ac:chgData name="Barsha Bastola" userId="d49210f800d43ab3" providerId="LiveId" clId="{3D33411F-A338-4743-951D-79678F8966EC}" dt="2021-04-20T14:48:09.685" v="3883" actId="26606"/>
          <ac:spMkLst>
            <pc:docMk/>
            <pc:sldMk cId="3621410751" sldId="256"/>
            <ac:spMk id="2" creationId="{59FE5919-E6EC-431A-9F9E-24A455742F91}"/>
          </ac:spMkLst>
        </pc:spChg>
        <pc:spChg chg="mod">
          <ac:chgData name="Barsha Bastola" userId="d49210f800d43ab3" providerId="LiveId" clId="{3D33411F-A338-4743-951D-79678F8966EC}" dt="2021-04-20T14:48:09.685" v="3883" actId="26606"/>
          <ac:spMkLst>
            <pc:docMk/>
            <pc:sldMk cId="3621410751" sldId="256"/>
            <ac:spMk id="3" creationId="{4D9ACEEC-FD87-4725-9EE0-A01CD8D433DC}"/>
          </ac:spMkLst>
        </pc:spChg>
        <pc:spChg chg="add">
          <ac:chgData name="Barsha Bastola" userId="d49210f800d43ab3" providerId="LiveId" clId="{3D33411F-A338-4743-951D-79678F8966EC}" dt="2021-04-20T14:48:09.685" v="3883" actId="26606"/>
          <ac:spMkLst>
            <pc:docMk/>
            <pc:sldMk cId="3621410751" sldId="256"/>
            <ac:spMk id="10" creationId="{71B2258F-86CA-4D4D-8270-BC05FCDEBFB3}"/>
          </ac:spMkLst>
        </pc:spChg>
        <pc:picChg chg="add mod ord">
          <ac:chgData name="Barsha Bastola" userId="d49210f800d43ab3" providerId="LiveId" clId="{3D33411F-A338-4743-951D-79678F8966EC}" dt="2021-04-20T14:48:09.685" v="3883" actId="26606"/>
          <ac:picMkLst>
            <pc:docMk/>
            <pc:sldMk cId="3621410751" sldId="256"/>
            <ac:picMk id="5" creationId="{011DAFD7-8B02-4398-9302-291B958C8902}"/>
          </ac:picMkLst>
        </pc:picChg>
      </pc:sldChg>
      <pc:sldChg chg="addSp delSp modSp new mod setBg">
        <pc:chgData name="Barsha Bastola" userId="d49210f800d43ab3" providerId="LiveId" clId="{3D33411F-A338-4743-951D-79678F8966EC}" dt="2021-04-20T14:48:34.597" v="3887" actId="26606"/>
        <pc:sldMkLst>
          <pc:docMk/>
          <pc:sldMk cId="2884180397" sldId="257"/>
        </pc:sldMkLst>
        <pc:spChg chg="mod">
          <ac:chgData name="Barsha Bastola" userId="d49210f800d43ab3" providerId="LiveId" clId="{3D33411F-A338-4743-951D-79678F8966EC}" dt="2021-04-20T14:48:34.597" v="3887" actId="26606"/>
          <ac:spMkLst>
            <pc:docMk/>
            <pc:sldMk cId="2884180397" sldId="257"/>
            <ac:spMk id="2" creationId="{F0FACE9E-4718-4C62-8C1B-45D451AE2F7B}"/>
          </ac:spMkLst>
        </pc:spChg>
        <pc:spChg chg="del mod">
          <ac:chgData name="Barsha Bastola" userId="d49210f800d43ab3" providerId="LiveId" clId="{3D33411F-A338-4743-951D-79678F8966EC}" dt="2021-04-20T14:48:34.597" v="3887" actId="26606"/>
          <ac:spMkLst>
            <pc:docMk/>
            <pc:sldMk cId="2884180397" sldId="257"/>
            <ac:spMk id="3" creationId="{6C34E151-6AF5-4976-8E3F-D01792CEA32A}"/>
          </ac:spMkLst>
        </pc:spChg>
        <pc:spChg chg="add">
          <ac:chgData name="Barsha Bastola" userId="d49210f800d43ab3" providerId="LiveId" clId="{3D33411F-A338-4743-951D-79678F8966EC}" dt="2021-04-20T14:48:34.597" v="3887" actId="26606"/>
          <ac:spMkLst>
            <pc:docMk/>
            <pc:sldMk cId="2884180397" sldId="257"/>
            <ac:spMk id="9" creationId="{53B021B3-DE93-4AB7-8A18-CF5F1CED88B8}"/>
          </ac:spMkLst>
        </pc:spChg>
        <pc:spChg chg="add">
          <ac:chgData name="Barsha Bastola" userId="d49210f800d43ab3" providerId="LiveId" clId="{3D33411F-A338-4743-951D-79678F8966EC}" dt="2021-04-20T14:48:34.597" v="3887" actId="26606"/>
          <ac:spMkLst>
            <pc:docMk/>
            <pc:sldMk cId="2884180397" sldId="257"/>
            <ac:spMk id="11" creationId="{52D502E5-F6B4-4D58-B4AE-FC466FF15EE8}"/>
          </ac:spMkLst>
        </pc:spChg>
        <pc:spChg chg="add">
          <ac:chgData name="Barsha Bastola" userId="d49210f800d43ab3" providerId="LiveId" clId="{3D33411F-A338-4743-951D-79678F8966EC}" dt="2021-04-20T14:48:34.597" v="3887" actId="26606"/>
          <ac:spMkLst>
            <pc:docMk/>
            <pc:sldMk cId="2884180397" sldId="257"/>
            <ac:spMk id="13" creationId="{9DECDBF4-02B6-4BB4-B65B-B8107AD6A9E8}"/>
          </ac:spMkLst>
        </pc:spChg>
        <pc:graphicFrameChg chg="add">
          <ac:chgData name="Barsha Bastola" userId="d49210f800d43ab3" providerId="LiveId" clId="{3D33411F-A338-4743-951D-79678F8966EC}" dt="2021-04-20T14:48:34.597" v="3887" actId="26606"/>
          <ac:graphicFrameMkLst>
            <pc:docMk/>
            <pc:sldMk cId="2884180397" sldId="257"/>
            <ac:graphicFrameMk id="5" creationId="{B87ED913-5DED-4B26-9549-C0BE20AC2922}"/>
          </ac:graphicFrameMkLst>
        </pc:graphicFrameChg>
      </pc:sldChg>
      <pc:sldChg chg="addSp delSp modSp new mod setBg">
        <pc:chgData name="Barsha Bastola" userId="d49210f800d43ab3" providerId="LiveId" clId="{3D33411F-A338-4743-951D-79678F8966EC}" dt="2021-04-20T16:16:18.684" v="4407" actId="20577"/>
        <pc:sldMkLst>
          <pc:docMk/>
          <pc:sldMk cId="3504840856" sldId="258"/>
        </pc:sldMkLst>
        <pc:spChg chg="mod">
          <ac:chgData name="Barsha Bastola" userId="d49210f800d43ab3" providerId="LiveId" clId="{3D33411F-A338-4743-951D-79678F8966EC}" dt="2021-04-20T15:17:30.432" v="4048" actId="20577"/>
          <ac:spMkLst>
            <pc:docMk/>
            <pc:sldMk cId="3504840856" sldId="258"/>
            <ac:spMk id="2" creationId="{B23FCC8E-0ADF-4591-8B78-99D66CD7B6B2}"/>
          </ac:spMkLst>
        </pc:spChg>
        <pc:spChg chg="add del mod">
          <ac:chgData name="Barsha Bastola" userId="d49210f800d43ab3" providerId="LiveId" clId="{3D33411F-A338-4743-951D-79678F8966EC}" dt="2021-04-20T14:50:26.045" v="3898" actId="26606"/>
          <ac:spMkLst>
            <pc:docMk/>
            <pc:sldMk cId="3504840856" sldId="258"/>
            <ac:spMk id="3" creationId="{B85BCE9D-4FBA-42CD-A7E9-26E1693574BF}"/>
          </ac:spMkLst>
        </pc:spChg>
        <pc:spChg chg="add del">
          <ac:chgData name="Barsha Bastola" userId="d49210f800d43ab3" providerId="LiveId" clId="{3D33411F-A338-4743-951D-79678F8966EC}" dt="2021-04-20T14:50:22.420" v="3895" actId="26606"/>
          <ac:spMkLst>
            <pc:docMk/>
            <pc:sldMk cId="3504840856" sldId="258"/>
            <ac:spMk id="8" creationId="{5C8908E2-EE49-44D2-9428-A28D2312A8D5}"/>
          </ac:spMkLst>
        </pc:spChg>
        <pc:spChg chg="add del">
          <ac:chgData name="Barsha Bastola" userId="d49210f800d43ab3" providerId="LiveId" clId="{3D33411F-A338-4743-951D-79678F8966EC}" dt="2021-04-20T14:50:14.735" v="3893" actId="26606"/>
          <ac:spMkLst>
            <pc:docMk/>
            <pc:sldMk cId="3504840856" sldId="258"/>
            <ac:spMk id="10" creationId="{86C7B4A1-154A-4DF0-AC46-F88D75A2E0FD}"/>
          </ac:spMkLst>
        </pc:spChg>
        <pc:spChg chg="add">
          <ac:chgData name="Barsha Bastola" userId="d49210f800d43ab3" providerId="LiveId" clId="{3D33411F-A338-4743-951D-79678F8966EC}" dt="2021-04-20T14:50:26.045" v="3898" actId="26606"/>
          <ac:spMkLst>
            <pc:docMk/>
            <pc:sldMk cId="3504840856" sldId="258"/>
            <ac:spMk id="11" creationId="{5E107275-3853-46FD-A241-DE4355A42675}"/>
          </ac:spMkLst>
        </pc:spChg>
        <pc:spChg chg="add del">
          <ac:chgData name="Barsha Bastola" userId="d49210f800d43ab3" providerId="LiveId" clId="{3D33411F-A338-4743-951D-79678F8966EC}" dt="2021-04-20T14:50:22.420" v="3895" actId="26606"/>
          <ac:spMkLst>
            <pc:docMk/>
            <pc:sldMk cId="3504840856" sldId="258"/>
            <ac:spMk id="14" creationId="{D06891CE-5B9C-4B9E-AA78-3A5E25434F86}"/>
          </ac:spMkLst>
        </pc:spChg>
        <pc:spChg chg="add del">
          <ac:chgData name="Barsha Bastola" userId="d49210f800d43ab3" providerId="LiveId" clId="{3D33411F-A338-4743-951D-79678F8966EC}" dt="2021-04-20T14:50:22.420" v="3895" actId="26606"/>
          <ac:spMkLst>
            <pc:docMk/>
            <pc:sldMk cId="3504840856" sldId="258"/>
            <ac:spMk id="15" creationId="{B85BCE9D-4FBA-42CD-A7E9-26E1693574BF}"/>
          </ac:spMkLst>
        </pc:spChg>
        <pc:spChg chg="add del">
          <ac:chgData name="Barsha Bastola" userId="d49210f800d43ab3" providerId="LiveId" clId="{3D33411F-A338-4743-951D-79678F8966EC}" dt="2021-04-20T14:50:22.420" v="3895" actId="26606"/>
          <ac:spMkLst>
            <pc:docMk/>
            <pc:sldMk cId="3504840856" sldId="258"/>
            <ac:spMk id="16" creationId="{ED888B23-07FA-482A-96DF-47E31AF1A603}"/>
          </ac:spMkLst>
        </pc:spChg>
        <pc:spChg chg="add del">
          <ac:chgData name="Barsha Bastola" userId="d49210f800d43ab3" providerId="LiveId" clId="{3D33411F-A338-4743-951D-79678F8966EC}" dt="2021-04-20T14:50:26.014" v="3897" actId="26606"/>
          <ac:spMkLst>
            <pc:docMk/>
            <pc:sldMk cId="3504840856" sldId="258"/>
            <ac:spMk id="18" creationId="{DAF1966E-FD40-4A4A-B61B-C4DF7FA05F06}"/>
          </ac:spMkLst>
        </pc:spChg>
        <pc:spChg chg="add del">
          <ac:chgData name="Barsha Bastola" userId="d49210f800d43ab3" providerId="LiveId" clId="{3D33411F-A338-4743-951D-79678F8966EC}" dt="2021-04-20T14:50:26.014" v="3897" actId="26606"/>
          <ac:spMkLst>
            <pc:docMk/>
            <pc:sldMk cId="3504840856" sldId="258"/>
            <ac:spMk id="19" creationId="{047BFA19-D45E-416B-A404-7AF2F3F27017}"/>
          </ac:spMkLst>
        </pc:spChg>
        <pc:spChg chg="add del">
          <ac:chgData name="Barsha Bastola" userId="d49210f800d43ab3" providerId="LiveId" clId="{3D33411F-A338-4743-951D-79678F8966EC}" dt="2021-04-20T14:50:26.014" v="3897" actId="26606"/>
          <ac:spMkLst>
            <pc:docMk/>
            <pc:sldMk cId="3504840856" sldId="258"/>
            <ac:spMk id="20" creationId="{8E0105E7-23DB-4CF2-8258-FF47C7620F6E}"/>
          </ac:spMkLst>
        </pc:spChg>
        <pc:spChg chg="add del">
          <ac:chgData name="Barsha Bastola" userId="d49210f800d43ab3" providerId="LiveId" clId="{3D33411F-A338-4743-951D-79678F8966EC}" dt="2021-04-20T14:50:26.014" v="3897" actId="26606"/>
          <ac:spMkLst>
            <pc:docMk/>
            <pc:sldMk cId="3504840856" sldId="258"/>
            <ac:spMk id="21" creationId="{074B4F7D-14B2-478B-8BF5-01E4E0C5D263}"/>
          </ac:spMkLst>
        </pc:spChg>
        <pc:spChg chg="add del">
          <ac:chgData name="Barsha Bastola" userId="d49210f800d43ab3" providerId="LiveId" clId="{3D33411F-A338-4743-951D-79678F8966EC}" dt="2021-04-20T14:50:26.014" v="3897" actId="26606"/>
          <ac:spMkLst>
            <pc:docMk/>
            <pc:sldMk cId="3504840856" sldId="258"/>
            <ac:spMk id="22" creationId="{B85BCE9D-4FBA-42CD-A7E9-26E1693574BF}"/>
          </ac:spMkLst>
        </pc:spChg>
        <pc:spChg chg="add">
          <ac:chgData name="Barsha Bastola" userId="d49210f800d43ab3" providerId="LiveId" clId="{3D33411F-A338-4743-951D-79678F8966EC}" dt="2021-04-20T14:50:26.045" v="3898" actId="26606"/>
          <ac:spMkLst>
            <pc:docMk/>
            <pc:sldMk cId="3504840856" sldId="258"/>
            <ac:spMk id="24" creationId="{2E442304-DDBD-4F7B-8017-36BCC863FB40}"/>
          </ac:spMkLst>
        </pc:spChg>
        <pc:grpChg chg="add del">
          <ac:chgData name="Barsha Bastola" userId="d49210f800d43ab3" providerId="LiveId" clId="{3D33411F-A338-4743-951D-79678F8966EC}" dt="2021-04-20T14:50:22.420" v="3895" actId="26606"/>
          <ac:grpSpMkLst>
            <pc:docMk/>
            <pc:sldMk cId="3504840856" sldId="258"/>
            <ac:grpSpMk id="13" creationId="{A23D792D-D9F2-4EB4-ADE2-65A518DA6489}"/>
          </ac:grpSpMkLst>
        </pc:grpChg>
        <pc:graphicFrameChg chg="add del">
          <ac:chgData name="Barsha Bastola" userId="d49210f800d43ab3" providerId="LiveId" clId="{3D33411F-A338-4743-951D-79678F8966EC}" dt="2021-04-20T14:50:10.451" v="3889" actId="26606"/>
          <ac:graphicFrameMkLst>
            <pc:docMk/>
            <pc:sldMk cId="3504840856" sldId="258"/>
            <ac:graphicFrameMk id="5" creationId="{DF2CA775-A6E1-4446-AB1D-EBB5BEA36A72}"/>
          </ac:graphicFrameMkLst>
        </pc:graphicFrameChg>
        <pc:graphicFrameChg chg="add del">
          <ac:chgData name="Barsha Bastola" userId="d49210f800d43ab3" providerId="LiveId" clId="{3D33411F-A338-4743-951D-79678F8966EC}" dt="2021-04-20T14:50:12.377" v="3891" actId="26606"/>
          <ac:graphicFrameMkLst>
            <pc:docMk/>
            <pc:sldMk cId="3504840856" sldId="258"/>
            <ac:graphicFrameMk id="7" creationId="{5DEA9887-1849-4C98-B03C-33C958ECC6BA}"/>
          </ac:graphicFrameMkLst>
        </pc:graphicFrameChg>
        <pc:graphicFrameChg chg="add del">
          <ac:chgData name="Barsha Bastola" userId="d49210f800d43ab3" providerId="LiveId" clId="{3D33411F-A338-4743-951D-79678F8966EC}" dt="2021-04-20T14:50:14.735" v="3893" actId="26606"/>
          <ac:graphicFrameMkLst>
            <pc:docMk/>
            <pc:sldMk cId="3504840856" sldId="258"/>
            <ac:graphicFrameMk id="9" creationId="{0BF93F77-0E78-4324-99DA-DD3EF8D0A007}"/>
          </ac:graphicFrameMkLst>
        </pc:graphicFrameChg>
        <pc:graphicFrameChg chg="add mod">
          <ac:chgData name="Barsha Bastola" userId="d49210f800d43ab3" providerId="LiveId" clId="{3D33411F-A338-4743-951D-79678F8966EC}" dt="2021-04-20T16:16:18.684" v="4407" actId="20577"/>
          <ac:graphicFrameMkLst>
            <pc:docMk/>
            <pc:sldMk cId="3504840856" sldId="258"/>
            <ac:graphicFrameMk id="25" creationId="{E848DD4B-51D7-4D88-AF36-59461C84E3CD}"/>
          </ac:graphicFrameMkLst>
        </pc:graphicFrameChg>
        <pc:picChg chg="add del">
          <ac:chgData name="Barsha Bastola" userId="d49210f800d43ab3" providerId="LiveId" clId="{3D33411F-A338-4743-951D-79678F8966EC}" dt="2021-04-20T14:50:14.735" v="3893" actId="26606"/>
          <ac:picMkLst>
            <pc:docMk/>
            <pc:sldMk cId="3504840856" sldId="258"/>
            <ac:picMk id="6" creationId="{65202B23-227E-46D6-BD87-805E2C9209B0}"/>
          </ac:picMkLst>
        </pc:picChg>
      </pc:sldChg>
      <pc:sldChg chg="addSp delSp modSp new mod setBg">
        <pc:chgData name="Barsha Bastola" userId="d49210f800d43ab3" providerId="LiveId" clId="{3D33411F-A338-4743-951D-79678F8966EC}" dt="2021-04-20T16:09:25.773" v="4313" actId="5793"/>
        <pc:sldMkLst>
          <pc:docMk/>
          <pc:sldMk cId="1462554077" sldId="259"/>
        </pc:sldMkLst>
        <pc:spChg chg="mod">
          <ac:chgData name="Barsha Bastola" userId="d49210f800d43ab3" providerId="LiveId" clId="{3D33411F-A338-4743-951D-79678F8966EC}" dt="2021-04-20T14:51:48.496" v="3908" actId="26606"/>
          <ac:spMkLst>
            <pc:docMk/>
            <pc:sldMk cId="1462554077" sldId="259"/>
            <ac:spMk id="2" creationId="{B0234FB2-1C65-45ED-9FB1-54777928127B}"/>
          </ac:spMkLst>
        </pc:spChg>
        <pc:spChg chg="add del mod">
          <ac:chgData name="Barsha Bastola" userId="d49210f800d43ab3" providerId="LiveId" clId="{3D33411F-A338-4743-951D-79678F8966EC}" dt="2021-04-20T14:51:09.057" v="3905" actId="26606"/>
          <ac:spMkLst>
            <pc:docMk/>
            <pc:sldMk cId="1462554077" sldId="259"/>
            <ac:spMk id="3" creationId="{D39B4708-481D-415D-B8A1-2C6DB66B38AC}"/>
          </ac:spMkLst>
        </pc:spChg>
        <pc:spChg chg="add del">
          <ac:chgData name="Barsha Bastola" userId="d49210f800d43ab3" providerId="LiveId" clId="{3D33411F-A338-4743-951D-79678F8966EC}" dt="2021-04-20T14:50:51.793" v="3900" actId="26606"/>
          <ac:spMkLst>
            <pc:docMk/>
            <pc:sldMk cId="1462554077" sldId="259"/>
            <ac:spMk id="8" creationId="{327D73B4-9F5C-4A64-A179-51B9500CB8B5}"/>
          </ac:spMkLst>
        </pc:spChg>
        <pc:spChg chg="add del">
          <ac:chgData name="Barsha Bastola" userId="d49210f800d43ab3" providerId="LiveId" clId="{3D33411F-A338-4743-951D-79678F8966EC}" dt="2021-04-20T14:50:52.926" v="3902" actId="26606"/>
          <ac:spMkLst>
            <pc:docMk/>
            <pc:sldMk cId="1462554077" sldId="259"/>
            <ac:spMk id="9" creationId="{7517A47C-B2E5-4B79-8061-D74B1311AF6E}"/>
          </ac:spMkLst>
        </pc:spChg>
        <pc:spChg chg="add del">
          <ac:chgData name="Barsha Bastola" userId="d49210f800d43ab3" providerId="LiveId" clId="{3D33411F-A338-4743-951D-79678F8966EC}" dt="2021-04-20T14:50:51.793" v="3900" actId="26606"/>
          <ac:spMkLst>
            <pc:docMk/>
            <pc:sldMk cId="1462554077" sldId="259"/>
            <ac:spMk id="10" creationId="{C1F06963-6374-4B48-844F-071A9BAAAE02}"/>
          </ac:spMkLst>
        </pc:spChg>
        <pc:spChg chg="add del">
          <ac:chgData name="Barsha Bastola" userId="d49210f800d43ab3" providerId="LiveId" clId="{3D33411F-A338-4743-951D-79678F8966EC}" dt="2021-04-20T14:50:52.926" v="3902" actId="26606"/>
          <ac:spMkLst>
            <pc:docMk/>
            <pc:sldMk cId="1462554077" sldId="259"/>
            <ac:spMk id="11" creationId="{C505E780-2083-4CB5-A42A-5E0E2908ECC3}"/>
          </ac:spMkLst>
        </pc:spChg>
        <pc:spChg chg="add del">
          <ac:chgData name="Barsha Bastola" userId="d49210f800d43ab3" providerId="LiveId" clId="{3D33411F-A338-4743-951D-79678F8966EC}" dt="2021-04-20T14:50:51.793" v="3900" actId="26606"/>
          <ac:spMkLst>
            <pc:docMk/>
            <pc:sldMk cId="1462554077" sldId="259"/>
            <ac:spMk id="12" creationId="{6CB927A4-E432-4310-9CD5-E89FF5063179}"/>
          </ac:spMkLst>
        </pc:spChg>
        <pc:spChg chg="add del">
          <ac:chgData name="Barsha Bastola" userId="d49210f800d43ab3" providerId="LiveId" clId="{3D33411F-A338-4743-951D-79678F8966EC}" dt="2021-04-20T14:50:52.926" v="3902" actId="26606"/>
          <ac:spMkLst>
            <pc:docMk/>
            <pc:sldMk cId="1462554077" sldId="259"/>
            <ac:spMk id="13" creationId="{D2C0AE1C-0118-41AE-8A10-7CDCBF10E96F}"/>
          </ac:spMkLst>
        </pc:spChg>
        <pc:spChg chg="add del">
          <ac:chgData name="Barsha Bastola" userId="d49210f800d43ab3" providerId="LiveId" clId="{3D33411F-A338-4743-951D-79678F8966EC}" dt="2021-04-20T14:50:51.793" v="3900" actId="26606"/>
          <ac:spMkLst>
            <pc:docMk/>
            <pc:sldMk cId="1462554077" sldId="259"/>
            <ac:spMk id="14" creationId="{1453BF6C-B012-48B7-B4E8-6D7AC7C27D02}"/>
          </ac:spMkLst>
        </pc:spChg>
        <pc:spChg chg="add del">
          <ac:chgData name="Barsha Bastola" userId="d49210f800d43ab3" providerId="LiveId" clId="{3D33411F-A338-4743-951D-79678F8966EC}" dt="2021-04-20T14:50:52.926" v="3902" actId="26606"/>
          <ac:spMkLst>
            <pc:docMk/>
            <pc:sldMk cId="1462554077" sldId="259"/>
            <ac:spMk id="15" creationId="{463EEC44-1BA3-44ED-81FC-A644B04B2A44}"/>
          </ac:spMkLst>
        </pc:spChg>
        <pc:spChg chg="add del">
          <ac:chgData name="Barsha Bastola" userId="d49210f800d43ab3" providerId="LiveId" clId="{3D33411F-A338-4743-951D-79678F8966EC}" dt="2021-04-20T14:50:51.793" v="3900" actId="26606"/>
          <ac:spMkLst>
            <pc:docMk/>
            <pc:sldMk cId="1462554077" sldId="259"/>
            <ac:spMk id="16" creationId="{E3020543-B24B-4EC4-8FFC-8DD88EEA91A8}"/>
          </ac:spMkLst>
        </pc:spChg>
        <pc:spChg chg="add del">
          <ac:chgData name="Barsha Bastola" userId="d49210f800d43ab3" providerId="LiveId" clId="{3D33411F-A338-4743-951D-79678F8966EC}" dt="2021-04-20T14:51:09.035" v="3904" actId="26606"/>
          <ac:spMkLst>
            <pc:docMk/>
            <pc:sldMk cId="1462554077" sldId="259"/>
            <ac:spMk id="17" creationId="{86C7B4A1-154A-4DF0-AC46-F88D75A2E0FD}"/>
          </ac:spMkLst>
        </pc:spChg>
        <pc:spChg chg="add del">
          <ac:chgData name="Barsha Bastola" userId="d49210f800d43ab3" providerId="LiveId" clId="{3D33411F-A338-4743-951D-79678F8966EC}" dt="2021-04-20T14:51:48.496" v="3908" actId="26606"/>
          <ac:spMkLst>
            <pc:docMk/>
            <pc:sldMk cId="1462554077" sldId="259"/>
            <ac:spMk id="21" creationId="{327D73B4-9F5C-4A64-A179-51B9500CB8B5}"/>
          </ac:spMkLst>
        </pc:spChg>
        <pc:spChg chg="add del">
          <ac:chgData name="Barsha Bastola" userId="d49210f800d43ab3" providerId="LiveId" clId="{3D33411F-A338-4743-951D-79678F8966EC}" dt="2021-04-20T14:51:48.496" v="3908" actId="26606"/>
          <ac:spMkLst>
            <pc:docMk/>
            <pc:sldMk cId="1462554077" sldId="259"/>
            <ac:spMk id="22" creationId="{C1F06963-6374-4B48-844F-071A9BAAAE02}"/>
          </ac:spMkLst>
        </pc:spChg>
        <pc:spChg chg="add del">
          <ac:chgData name="Barsha Bastola" userId="d49210f800d43ab3" providerId="LiveId" clId="{3D33411F-A338-4743-951D-79678F8966EC}" dt="2021-04-20T14:51:48.496" v="3908" actId="26606"/>
          <ac:spMkLst>
            <pc:docMk/>
            <pc:sldMk cId="1462554077" sldId="259"/>
            <ac:spMk id="23" creationId="{6CB927A4-E432-4310-9CD5-E89FF5063179}"/>
          </ac:spMkLst>
        </pc:spChg>
        <pc:spChg chg="add del">
          <ac:chgData name="Barsha Bastola" userId="d49210f800d43ab3" providerId="LiveId" clId="{3D33411F-A338-4743-951D-79678F8966EC}" dt="2021-04-20T14:51:48.496" v="3908" actId="26606"/>
          <ac:spMkLst>
            <pc:docMk/>
            <pc:sldMk cId="1462554077" sldId="259"/>
            <ac:spMk id="24" creationId="{1453BF6C-B012-48B7-B4E8-6D7AC7C27D02}"/>
          </ac:spMkLst>
        </pc:spChg>
        <pc:spChg chg="add mod">
          <ac:chgData name="Barsha Bastola" userId="d49210f800d43ab3" providerId="LiveId" clId="{3D33411F-A338-4743-951D-79678F8966EC}" dt="2021-04-20T16:09:25.773" v="4313" actId="5793"/>
          <ac:spMkLst>
            <pc:docMk/>
            <pc:sldMk cId="1462554077" sldId="259"/>
            <ac:spMk id="25" creationId="{D39B4708-481D-415D-B8A1-2C6DB66B38AC}"/>
          </ac:spMkLst>
        </pc:spChg>
        <pc:spChg chg="add del">
          <ac:chgData name="Barsha Bastola" userId="d49210f800d43ab3" providerId="LiveId" clId="{3D33411F-A338-4743-951D-79678F8966EC}" dt="2021-04-20T14:51:48.496" v="3908" actId="26606"/>
          <ac:spMkLst>
            <pc:docMk/>
            <pc:sldMk cId="1462554077" sldId="259"/>
            <ac:spMk id="26" creationId="{E3020543-B24B-4EC4-8FFC-8DD88EEA91A8}"/>
          </ac:spMkLst>
        </pc:spChg>
        <pc:spChg chg="add">
          <ac:chgData name="Barsha Bastola" userId="d49210f800d43ab3" providerId="LiveId" clId="{3D33411F-A338-4743-951D-79678F8966EC}" dt="2021-04-20T14:51:48.496" v="3908" actId="26606"/>
          <ac:spMkLst>
            <pc:docMk/>
            <pc:sldMk cId="1462554077" sldId="259"/>
            <ac:spMk id="32" creationId="{100EDD19-6802-4EC3-95CE-CFFAB042CFD6}"/>
          </ac:spMkLst>
        </pc:spChg>
        <pc:spChg chg="add">
          <ac:chgData name="Barsha Bastola" userId="d49210f800d43ab3" providerId="LiveId" clId="{3D33411F-A338-4743-951D-79678F8966EC}" dt="2021-04-20T14:51:48.496" v="3908" actId="26606"/>
          <ac:spMkLst>
            <pc:docMk/>
            <pc:sldMk cId="1462554077" sldId="259"/>
            <ac:spMk id="34" creationId="{DB17E863-922E-4C26-BD64-E8FD41D28661}"/>
          </ac:spMkLst>
        </pc:spChg>
        <pc:graphicFrameChg chg="add del">
          <ac:chgData name="Barsha Bastola" userId="d49210f800d43ab3" providerId="LiveId" clId="{3D33411F-A338-4743-951D-79678F8966EC}" dt="2021-04-20T14:50:52.926" v="3902" actId="26606"/>
          <ac:graphicFrameMkLst>
            <pc:docMk/>
            <pc:sldMk cId="1462554077" sldId="259"/>
            <ac:graphicFrameMk id="5" creationId="{670AC6AB-08AC-4493-87CB-63BDE25E5DC5}"/>
          </ac:graphicFrameMkLst>
        </pc:graphicFrameChg>
        <pc:graphicFrameChg chg="add del">
          <ac:chgData name="Barsha Bastola" userId="d49210f800d43ab3" providerId="LiveId" clId="{3D33411F-A338-4743-951D-79678F8966EC}" dt="2021-04-20T14:51:09.035" v="3904" actId="26606"/>
          <ac:graphicFrameMkLst>
            <pc:docMk/>
            <pc:sldMk cId="1462554077" sldId="259"/>
            <ac:graphicFrameMk id="19" creationId="{FEA40501-A5EC-4CA2-B210-7E683C679C5A}"/>
          </ac:graphicFrameMkLst>
        </pc:graphicFrameChg>
        <pc:picChg chg="add del">
          <ac:chgData name="Barsha Bastola" userId="d49210f800d43ab3" providerId="LiveId" clId="{3D33411F-A338-4743-951D-79678F8966EC}" dt="2021-04-20T14:51:09.035" v="3904" actId="26606"/>
          <ac:picMkLst>
            <pc:docMk/>
            <pc:sldMk cId="1462554077" sldId="259"/>
            <ac:picMk id="6" creationId="{75099713-86B4-4726-98C1-625633B0A7D5}"/>
          </ac:picMkLst>
        </pc:picChg>
        <pc:cxnChg chg="add del">
          <ac:chgData name="Barsha Bastola" userId="d49210f800d43ab3" providerId="LiveId" clId="{3D33411F-A338-4743-951D-79678F8966EC}" dt="2021-04-20T14:50:51.793" v="3900" actId="26606"/>
          <ac:cxnSpMkLst>
            <pc:docMk/>
            <pc:sldMk cId="1462554077" sldId="259"/>
            <ac:cxnSpMk id="18" creationId="{C49DA8F6-BCC1-4447-B54C-57856834B94B}"/>
          </ac:cxnSpMkLst>
        </pc:cxnChg>
        <pc:cxnChg chg="add del">
          <ac:chgData name="Barsha Bastola" userId="d49210f800d43ab3" providerId="LiveId" clId="{3D33411F-A338-4743-951D-79678F8966EC}" dt="2021-04-20T14:51:48.496" v="3908" actId="26606"/>
          <ac:cxnSpMkLst>
            <pc:docMk/>
            <pc:sldMk cId="1462554077" sldId="259"/>
            <ac:cxnSpMk id="27" creationId="{C49DA8F6-BCC1-4447-B54C-57856834B94B}"/>
          </ac:cxnSpMkLst>
        </pc:cxnChg>
      </pc:sldChg>
      <pc:sldChg chg="addSp modSp new mod ord setBg">
        <pc:chgData name="Barsha Bastola" userId="d49210f800d43ab3" providerId="LiveId" clId="{3D33411F-A338-4743-951D-79678F8966EC}" dt="2021-04-20T16:07:57.077" v="4224" actId="5793"/>
        <pc:sldMkLst>
          <pc:docMk/>
          <pc:sldMk cId="3421522192" sldId="260"/>
        </pc:sldMkLst>
        <pc:spChg chg="mod">
          <ac:chgData name="Barsha Bastola" userId="d49210f800d43ab3" providerId="LiveId" clId="{3D33411F-A338-4743-951D-79678F8966EC}" dt="2021-04-20T14:52:09.206" v="3909" actId="26606"/>
          <ac:spMkLst>
            <pc:docMk/>
            <pc:sldMk cId="3421522192" sldId="260"/>
            <ac:spMk id="2" creationId="{075C51C8-142E-4712-931C-DC7FA31EF26C}"/>
          </ac:spMkLst>
        </pc:spChg>
        <pc:spChg chg="mod">
          <ac:chgData name="Barsha Bastola" userId="d49210f800d43ab3" providerId="LiveId" clId="{3D33411F-A338-4743-951D-79678F8966EC}" dt="2021-04-20T16:07:57.077" v="4224" actId="5793"/>
          <ac:spMkLst>
            <pc:docMk/>
            <pc:sldMk cId="3421522192" sldId="260"/>
            <ac:spMk id="3" creationId="{143FB0F2-4A5E-4ABC-8482-1560F55337E0}"/>
          </ac:spMkLst>
        </pc:spChg>
        <pc:spChg chg="add">
          <ac:chgData name="Barsha Bastola" userId="d49210f800d43ab3" providerId="LiveId" clId="{3D33411F-A338-4743-951D-79678F8966EC}" dt="2021-04-20T14:52:09.206" v="3909" actId="26606"/>
          <ac:spMkLst>
            <pc:docMk/>
            <pc:sldMk cId="3421522192" sldId="260"/>
            <ac:spMk id="8" creationId="{AC17DE74-01C9-4859-B65A-85CF999E8580}"/>
          </ac:spMkLst>
        </pc:spChg>
        <pc:spChg chg="add">
          <ac:chgData name="Barsha Bastola" userId="d49210f800d43ab3" providerId="LiveId" clId="{3D33411F-A338-4743-951D-79678F8966EC}" dt="2021-04-20T14:52:09.206" v="3909" actId="26606"/>
          <ac:spMkLst>
            <pc:docMk/>
            <pc:sldMk cId="3421522192" sldId="260"/>
            <ac:spMk id="10" creationId="{068C0432-0E90-4CC1-8CD3-D44A90DF07EF}"/>
          </ac:spMkLst>
        </pc:spChg>
      </pc:sldChg>
      <pc:sldChg chg="addSp delSp modSp new mod ord setBg">
        <pc:chgData name="Barsha Bastola" userId="d49210f800d43ab3" providerId="LiveId" clId="{3D33411F-A338-4743-951D-79678F8966EC}" dt="2021-04-20T15:20:35.490" v="4050"/>
        <pc:sldMkLst>
          <pc:docMk/>
          <pc:sldMk cId="1986389616" sldId="261"/>
        </pc:sldMkLst>
        <pc:spChg chg="mod">
          <ac:chgData name="Barsha Bastola" userId="d49210f800d43ab3" providerId="LiveId" clId="{3D33411F-A338-4743-951D-79678F8966EC}" dt="2021-04-20T14:57:19.063" v="3954" actId="115"/>
          <ac:spMkLst>
            <pc:docMk/>
            <pc:sldMk cId="1986389616" sldId="261"/>
            <ac:spMk id="2" creationId="{0A080B0B-572D-4903-AAA6-3DE48619488B}"/>
          </ac:spMkLst>
        </pc:spChg>
        <pc:spChg chg="del mod">
          <ac:chgData name="Barsha Bastola" userId="d49210f800d43ab3" providerId="LiveId" clId="{3D33411F-A338-4743-951D-79678F8966EC}" dt="2021-04-20T14:52:31.757" v="3911" actId="26606"/>
          <ac:spMkLst>
            <pc:docMk/>
            <pc:sldMk cId="1986389616" sldId="261"/>
            <ac:spMk id="3" creationId="{B04BD85C-313C-4D11-96A3-EC0913B97C5E}"/>
          </ac:spMkLst>
        </pc:spChg>
        <pc:spChg chg="add">
          <ac:chgData name="Barsha Bastola" userId="d49210f800d43ab3" providerId="LiveId" clId="{3D33411F-A338-4743-951D-79678F8966EC}" dt="2021-04-20T14:52:31.757" v="3911" actId="26606"/>
          <ac:spMkLst>
            <pc:docMk/>
            <pc:sldMk cId="1986389616" sldId="261"/>
            <ac:spMk id="9" creationId="{738F59A4-4431-460D-8E49-6E65C189A566}"/>
          </ac:spMkLst>
        </pc:spChg>
        <pc:grpChg chg="add">
          <ac:chgData name="Barsha Bastola" userId="d49210f800d43ab3" providerId="LiveId" clId="{3D33411F-A338-4743-951D-79678F8966EC}" dt="2021-04-20T14:52:31.757" v="3911" actId="26606"/>
          <ac:grpSpMkLst>
            <pc:docMk/>
            <pc:sldMk cId="1986389616" sldId="261"/>
            <ac:grpSpMk id="11" creationId="{8A919B9C-5C01-47E4-B2F2-45F589208ABF}"/>
          </ac:grpSpMkLst>
        </pc:grpChg>
        <pc:graphicFrameChg chg="add">
          <ac:chgData name="Barsha Bastola" userId="d49210f800d43ab3" providerId="LiveId" clId="{3D33411F-A338-4743-951D-79678F8966EC}" dt="2021-04-20T14:52:31.757" v="3911" actId="26606"/>
          <ac:graphicFrameMkLst>
            <pc:docMk/>
            <pc:sldMk cId="1986389616" sldId="261"/>
            <ac:graphicFrameMk id="5" creationId="{E5F0B948-D55C-41D4-9CEF-0F1E86E23ADA}"/>
          </ac:graphicFrameMkLst>
        </pc:graphicFrameChg>
      </pc:sldChg>
      <pc:sldChg chg="addSp delSp modSp new mod ord setBg">
        <pc:chgData name="Barsha Bastola" userId="d49210f800d43ab3" providerId="LiveId" clId="{3D33411F-A338-4743-951D-79678F8966EC}" dt="2021-04-20T14:57:48.359" v="3987" actId="20577"/>
        <pc:sldMkLst>
          <pc:docMk/>
          <pc:sldMk cId="1435444492" sldId="262"/>
        </pc:sldMkLst>
        <pc:spChg chg="mod">
          <ac:chgData name="Barsha Bastola" userId="d49210f800d43ab3" providerId="LiveId" clId="{3D33411F-A338-4743-951D-79678F8966EC}" dt="2021-04-20T14:57:48.359" v="3987" actId="20577"/>
          <ac:spMkLst>
            <pc:docMk/>
            <pc:sldMk cId="1435444492" sldId="262"/>
            <ac:spMk id="2" creationId="{E8F3F32A-D92C-4777-BE69-901089EDD5F0}"/>
          </ac:spMkLst>
        </pc:spChg>
        <pc:spChg chg="del mod">
          <ac:chgData name="Barsha Bastola" userId="d49210f800d43ab3" providerId="LiveId" clId="{3D33411F-A338-4743-951D-79678F8966EC}" dt="2021-04-20T14:52:17.939" v="3910" actId="26606"/>
          <ac:spMkLst>
            <pc:docMk/>
            <pc:sldMk cId="1435444492" sldId="262"/>
            <ac:spMk id="3" creationId="{11F80710-E8D1-4424-AA20-F83608FE6942}"/>
          </ac:spMkLst>
        </pc:spChg>
        <pc:spChg chg="add">
          <ac:chgData name="Barsha Bastola" userId="d49210f800d43ab3" providerId="LiveId" clId="{3D33411F-A338-4743-951D-79678F8966EC}" dt="2021-04-20T14:52:17.939" v="3910" actId="26606"/>
          <ac:spMkLst>
            <pc:docMk/>
            <pc:sldMk cId="1435444492" sldId="262"/>
            <ac:spMk id="9" creationId="{D9A7F3BF-8763-4074-AD77-92790AF314D1}"/>
          </ac:spMkLst>
        </pc:spChg>
        <pc:grpChg chg="add">
          <ac:chgData name="Barsha Bastola" userId="d49210f800d43ab3" providerId="LiveId" clId="{3D33411F-A338-4743-951D-79678F8966EC}" dt="2021-04-20T14:52:17.939" v="3910" actId="26606"/>
          <ac:grpSpMkLst>
            <pc:docMk/>
            <pc:sldMk cId="1435444492" sldId="262"/>
            <ac:grpSpMk id="11" creationId="{7A9648D6-B41B-42D0-A817-AE2607B0B5B8}"/>
          </ac:grpSpMkLst>
        </pc:grpChg>
        <pc:graphicFrameChg chg="add">
          <ac:chgData name="Barsha Bastola" userId="d49210f800d43ab3" providerId="LiveId" clId="{3D33411F-A338-4743-951D-79678F8966EC}" dt="2021-04-20T14:52:17.939" v="3910" actId="26606"/>
          <ac:graphicFrameMkLst>
            <pc:docMk/>
            <pc:sldMk cId="1435444492" sldId="262"/>
            <ac:graphicFrameMk id="5" creationId="{7E2420DC-8793-448F-B9CC-0A41EFB8DE5F}"/>
          </ac:graphicFrameMkLst>
        </pc:graphicFrameChg>
        <pc:cxnChg chg="add">
          <ac:chgData name="Barsha Bastola" userId="d49210f800d43ab3" providerId="LiveId" clId="{3D33411F-A338-4743-951D-79678F8966EC}" dt="2021-04-20T14:52:17.939" v="3910" actId="26606"/>
          <ac:cxnSpMkLst>
            <pc:docMk/>
            <pc:sldMk cId="1435444492" sldId="262"/>
            <ac:cxnSpMk id="16" creationId="{C49DA8F6-BCC1-4447-B54C-57856834B94B}"/>
          </ac:cxnSpMkLst>
        </pc:cxnChg>
      </pc:sldChg>
      <pc:sldChg chg="addSp delSp modSp new mod setBg">
        <pc:chgData name="Barsha Bastola" userId="d49210f800d43ab3" providerId="LiveId" clId="{3D33411F-A338-4743-951D-79678F8966EC}" dt="2021-04-20T14:56:52.541" v="3952" actId="115"/>
        <pc:sldMkLst>
          <pc:docMk/>
          <pc:sldMk cId="4163617884" sldId="263"/>
        </pc:sldMkLst>
        <pc:spChg chg="mod">
          <ac:chgData name="Barsha Bastola" userId="d49210f800d43ab3" providerId="LiveId" clId="{3D33411F-A338-4743-951D-79678F8966EC}" dt="2021-04-20T14:56:52.541" v="3952" actId="115"/>
          <ac:spMkLst>
            <pc:docMk/>
            <pc:sldMk cId="4163617884" sldId="263"/>
            <ac:spMk id="2" creationId="{7D4C7572-53C8-4F58-BBC2-E45B14D4D058}"/>
          </ac:spMkLst>
        </pc:spChg>
        <pc:spChg chg="del mod">
          <ac:chgData name="Barsha Bastola" userId="d49210f800d43ab3" providerId="LiveId" clId="{3D33411F-A338-4743-951D-79678F8966EC}" dt="2021-04-20T14:52:55.673" v="3912" actId="26606"/>
          <ac:spMkLst>
            <pc:docMk/>
            <pc:sldMk cId="4163617884" sldId="263"/>
            <ac:spMk id="3" creationId="{A84E6AC5-DBC7-4116-A184-540D78A9FB1C}"/>
          </ac:spMkLst>
        </pc:spChg>
        <pc:spChg chg="add">
          <ac:chgData name="Barsha Bastola" userId="d49210f800d43ab3" providerId="LiveId" clId="{3D33411F-A338-4743-951D-79678F8966EC}" dt="2021-04-20T14:52:55.673" v="3912" actId="26606"/>
          <ac:spMkLst>
            <pc:docMk/>
            <pc:sldMk cId="4163617884" sldId="263"/>
            <ac:spMk id="9" creationId="{2E442304-DDBD-4F7B-8017-36BCC863FB40}"/>
          </ac:spMkLst>
        </pc:spChg>
        <pc:spChg chg="add">
          <ac:chgData name="Barsha Bastola" userId="d49210f800d43ab3" providerId="LiveId" clId="{3D33411F-A338-4743-951D-79678F8966EC}" dt="2021-04-20T14:52:55.673" v="3912" actId="26606"/>
          <ac:spMkLst>
            <pc:docMk/>
            <pc:sldMk cId="4163617884" sldId="263"/>
            <ac:spMk id="11" creationId="{5E107275-3853-46FD-A241-DE4355A42675}"/>
          </ac:spMkLst>
        </pc:spChg>
        <pc:graphicFrameChg chg="add">
          <ac:chgData name="Barsha Bastola" userId="d49210f800d43ab3" providerId="LiveId" clId="{3D33411F-A338-4743-951D-79678F8966EC}" dt="2021-04-20T14:52:55.673" v="3912" actId="26606"/>
          <ac:graphicFrameMkLst>
            <pc:docMk/>
            <pc:sldMk cId="4163617884" sldId="263"/>
            <ac:graphicFrameMk id="5" creationId="{AC6BA083-C42B-4420-AD74-0535D6552156}"/>
          </ac:graphicFrameMkLst>
        </pc:graphicFrameChg>
      </pc:sldChg>
      <pc:sldChg chg="modSp new mod ord">
        <pc:chgData name="Barsha Bastola" userId="d49210f800d43ab3" providerId="LiveId" clId="{3D33411F-A338-4743-951D-79678F8966EC}" dt="2021-04-20T14:56:20.294" v="3949" actId="255"/>
        <pc:sldMkLst>
          <pc:docMk/>
          <pc:sldMk cId="2344249123" sldId="264"/>
        </pc:sldMkLst>
        <pc:spChg chg="mod">
          <ac:chgData name="Barsha Bastola" userId="d49210f800d43ab3" providerId="LiveId" clId="{3D33411F-A338-4743-951D-79678F8966EC}" dt="2021-04-20T14:56:11.985" v="3948" actId="115"/>
          <ac:spMkLst>
            <pc:docMk/>
            <pc:sldMk cId="2344249123" sldId="264"/>
            <ac:spMk id="2" creationId="{1B5B0AEF-7CB3-44EC-8086-6521290CC2CE}"/>
          </ac:spMkLst>
        </pc:spChg>
        <pc:spChg chg="mod">
          <ac:chgData name="Barsha Bastola" userId="d49210f800d43ab3" providerId="LiveId" clId="{3D33411F-A338-4743-951D-79678F8966EC}" dt="2021-04-20T14:56:20.294" v="3949" actId="255"/>
          <ac:spMkLst>
            <pc:docMk/>
            <pc:sldMk cId="2344249123" sldId="264"/>
            <ac:spMk id="3" creationId="{C4DBF629-AA8E-42F1-B5B9-66FBD064F4B0}"/>
          </ac:spMkLst>
        </pc:spChg>
      </pc:sldChg>
      <pc:sldChg chg="addSp delSp modSp new mod setBg">
        <pc:chgData name="Barsha Bastola" userId="d49210f800d43ab3" providerId="LiveId" clId="{3D33411F-A338-4743-951D-79678F8966EC}" dt="2021-04-20T15:04:58.686" v="3998" actId="313"/>
        <pc:sldMkLst>
          <pc:docMk/>
          <pc:sldMk cId="1392620586" sldId="265"/>
        </pc:sldMkLst>
        <pc:spChg chg="mod">
          <ac:chgData name="Barsha Bastola" userId="d49210f800d43ab3" providerId="LiveId" clId="{3D33411F-A338-4743-951D-79678F8966EC}" dt="2021-04-20T14:56:00.024" v="3946" actId="115"/>
          <ac:spMkLst>
            <pc:docMk/>
            <pc:sldMk cId="1392620586" sldId="265"/>
            <ac:spMk id="2" creationId="{3E184A18-9AF6-43A4-AAE4-73775E68FEBD}"/>
          </ac:spMkLst>
        </pc:spChg>
        <pc:spChg chg="add del mod">
          <ac:chgData name="Barsha Bastola" userId="d49210f800d43ab3" providerId="LiveId" clId="{3D33411F-A338-4743-951D-79678F8966EC}" dt="2021-04-20T14:54:14.005" v="3919" actId="26606"/>
          <ac:spMkLst>
            <pc:docMk/>
            <pc:sldMk cId="1392620586" sldId="265"/>
            <ac:spMk id="3" creationId="{687D6DA4-9027-46C2-8459-F65451677FC2}"/>
          </ac:spMkLst>
        </pc:spChg>
        <pc:spChg chg="add del">
          <ac:chgData name="Barsha Bastola" userId="d49210f800d43ab3" providerId="LiveId" clId="{3D33411F-A338-4743-951D-79678F8966EC}" dt="2021-04-20T14:54:10.998" v="3914" actId="26606"/>
          <ac:spMkLst>
            <pc:docMk/>
            <pc:sldMk cId="1392620586" sldId="265"/>
            <ac:spMk id="8" creationId="{AC17DE74-01C9-4859-B65A-85CF999E8580}"/>
          </ac:spMkLst>
        </pc:spChg>
        <pc:spChg chg="add del">
          <ac:chgData name="Barsha Bastola" userId="d49210f800d43ab3" providerId="LiveId" clId="{3D33411F-A338-4743-951D-79678F8966EC}" dt="2021-04-20T14:54:12.770" v="3916" actId="26606"/>
          <ac:spMkLst>
            <pc:docMk/>
            <pc:sldMk cId="1392620586" sldId="265"/>
            <ac:spMk id="9" creationId="{D9A7F3BF-8763-4074-AD77-92790AF314D1}"/>
          </ac:spMkLst>
        </pc:spChg>
        <pc:spChg chg="add del">
          <ac:chgData name="Barsha Bastola" userId="d49210f800d43ab3" providerId="LiveId" clId="{3D33411F-A338-4743-951D-79678F8966EC}" dt="2021-04-20T14:54:10.998" v="3914" actId="26606"/>
          <ac:spMkLst>
            <pc:docMk/>
            <pc:sldMk cId="1392620586" sldId="265"/>
            <ac:spMk id="10" creationId="{068C0432-0E90-4CC1-8CD3-D44A90DF07EF}"/>
          </ac:spMkLst>
        </pc:spChg>
        <pc:spChg chg="add del">
          <ac:chgData name="Barsha Bastola" userId="d49210f800d43ab3" providerId="LiveId" clId="{3D33411F-A338-4743-951D-79678F8966EC}" dt="2021-04-20T14:54:58.524" v="3931" actId="26606"/>
          <ac:spMkLst>
            <pc:docMk/>
            <pc:sldMk cId="1392620586" sldId="265"/>
            <ac:spMk id="12" creationId="{9DECDBF4-02B6-4BB4-B65B-B8107AD6A9E8}"/>
          </ac:spMkLst>
        </pc:spChg>
        <pc:spChg chg="add del">
          <ac:chgData name="Barsha Bastola" userId="d49210f800d43ab3" providerId="LiveId" clId="{3D33411F-A338-4743-951D-79678F8966EC}" dt="2021-04-20T14:54:13.989" v="3918" actId="26606"/>
          <ac:spMkLst>
            <pc:docMk/>
            <pc:sldMk cId="1392620586" sldId="265"/>
            <ac:spMk id="18" creationId="{86C7B4A1-154A-4DF0-AC46-F88D75A2E0FD}"/>
          </ac:spMkLst>
        </pc:spChg>
        <pc:spChg chg="add del">
          <ac:chgData name="Barsha Bastola" userId="d49210f800d43ab3" providerId="LiveId" clId="{3D33411F-A338-4743-951D-79678F8966EC}" dt="2021-04-20T14:54:58.524" v="3931" actId="26606"/>
          <ac:spMkLst>
            <pc:docMk/>
            <pc:sldMk cId="1392620586" sldId="265"/>
            <ac:spMk id="21" creationId="{CBB2B1F0-0DD6-4744-9A46-7A344FB48E40}"/>
          </ac:spMkLst>
        </pc:spChg>
        <pc:spChg chg="add del">
          <ac:chgData name="Barsha Bastola" userId="d49210f800d43ab3" providerId="LiveId" clId="{3D33411F-A338-4743-951D-79678F8966EC}" dt="2021-04-20T14:54:58.524" v="3931" actId="26606"/>
          <ac:spMkLst>
            <pc:docMk/>
            <pc:sldMk cId="1392620586" sldId="265"/>
            <ac:spMk id="22" creationId="{52D502E5-F6B4-4D58-B4AE-FC466FF15EE8}"/>
          </ac:spMkLst>
        </pc:spChg>
        <pc:spChg chg="add mod">
          <ac:chgData name="Barsha Bastola" userId="d49210f800d43ab3" providerId="LiveId" clId="{3D33411F-A338-4743-951D-79678F8966EC}" dt="2021-04-20T15:04:58.686" v="3998" actId="313"/>
          <ac:spMkLst>
            <pc:docMk/>
            <pc:sldMk cId="1392620586" sldId="265"/>
            <ac:spMk id="23" creationId="{687D6DA4-9027-46C2-8459-F65451677FC2}"/>
          </ac:spMkLst>
        </pc:spChg>
        <pc:spChg chg="add del">
          <ac:chgData name="Barsha Bastola" userId="d49210f800d43ab3" providerId="LiveId" clId="{3D33411F-A338-4743-951D-79678F8966EC}" dt="2021-04-20T14:54:47.250" v="3926" actId="26606"/>
          <ac:spMkLst>
            <pc:docMk/>
            <pc:sldMk cId="1392620586" sldId="265"/>
            <ac:spMk id="28" creationId="{CBB2B1F0-0DD6-4744-9A46-7A344FB48E40}"/>
          </ac:spMkLst>
        </pc:spChg>
        <pc:spChg chg="add del">
          <ac:chgData name="Barsha Bastola" userId="d49210f800d43ab3" providerId="LiveId" clId="{3D33411F-A338-4743-951D-79678F8966EC}" dt="2021-04-20T14:54:47.250" v="3926" actId="26606"/>
          <ac:spMkLst>
            <pc:docMk/>
            <pc:sldMk cId="1392620586" sldId="265"/>
            <ac:spMk id="30" creationId="{52D502E5-F6B4-4D58-B4AE-FC466FF15EE8}"/>
          </ac:spMkLst>
        </pc:spChg>
        <pc:spChg chg="add del">
          <ac:chgData name="Barsha Bastola" userId="d49210f800d43ab3" providerId="LiveId" clId="{3D33411F-A338-4743-951D-79678F8966EC}" dt="2021-04-20T14:54:47.250" v="3926" actId="26606"/>
          <ac:spMkLst>
            <pc:docMk/>
            <pc:sldMk cId="1392620586" sldId="265"/>
            <ac:spMk id="32" creationId="{9DECDBF4-02B6-4BB4-B65B-B8107AD6A9E8}"/>
          </ac:spMkLst>
        </pc:spChg>
        <pc:spChg chg="add del">
          <ac:chgData name="Barsha Bastola" userId="d49210f800d43ab3" providerId="LiveId" clId="{3D33411F-A338-4743-951D-79678F8966EC}" dt="2021-04-20T14:54:49.988" v="3928" actId="26606"/>
          <ac:spMkLst>
            <pc:docMk/>
            <pc:sldMk cId="1392620586" sldId="265"/>
            <ac:spMk id="34" creationId="{92C3387C-D24F-4737-8A37-1DC5CFF09CFA}"/>
          </ac:spMkLst>
        </pc:spChg>
        <pc:spChg chg="add del">
          <ac:chgData name="Barsha Bastola" userId="d49210f800d43ab3" providerId="LiveId" clId="{3D33411F-A338-4743-951D-79678F8966EC}" dt="2021-04-20T14:54:49.988" v="3928" actId="26606"/>
          <ac:spMkLst>
            <pc:docMk/>
            <pc:sldMk cId="1392620586" sldId="265"/>
            <ac:spMk id="35" creationId="{2029D5AD-8348-4446-B191-6A9B6FE03F21}"/>
          </ac:spMkLst>
        </pc:spChg>
        <pc:spChg chg="add del">
          <ac:chgData name="Barsha Bastola" userId="d49210f800d43ab3" providerId="LiveId" clId="{3D33411F-A338-4743-951D-79678F8966EC}" dt="2021-04-20T14:54:49.988" v="3928" actId="26606"/>
          <ac:spMkLst>
            <pc:docMk/>
            <pc:sldMk cId="1392620586" sldId="265"/>
            <ac:spMk id="36" creationId="{A3F395A2-2B64-4749-BD93-2F159C7E1FB5}"/>
          </ac:spMkLst>
        </pc:spChg>
        <pc:spChg chg="add del">
          <ac:chgData name="Barsha Bastola" userId="d49210f800d43ab3" providerId="LiveId" clId="{3D33411F-A338-4743-951D-79678F8966EC}" dt="2021-04-20T14:54:49.988" v="3928" actId="26606"/>
          <ac:spMkLst>
            <pc:docMk/>
            <pc:sldMk cId="1392620586" sldId="265"/>
            <ac:spMk id="37" creationId="{5CF0135B-EAB8-4CA0-896C-2D897ECD28BC}"/>
          </ac:spMkLst>
        </pc:spChg>
        <pc:spChg chg="add del">
          <ac:chgData name="Barsha Bastola" userId="d49210f800d43ab3" providerId="LiveId" clId="{3D33411F-A338-4743-951D-79678F8966EC}" dt="2021-04-20T14:54:58.424" v="3930" actId="26606"/>
          <ac:spMkLst>
            <pc:docMk/>
            <pc:sldMk cId="1392620586" sldId="265"/>
            <ac:spMk id="39" creationId="{100EDD19-6802-4EC3-95CE-CFFAB042CFD6}"/>
          </ac:spMkLst>
        </pc:spChg>
        <pc:spChg chg="add del">
          <ac:chgData name="Barsha Bastola" userId="d49210f800d43ab3" providerId="LiveId" clId="{3D33411F-A338-4743-951D-79678F8966EC}" dt="2021-04-20T14:54:58.424" v="3930" actId="26606"/>
          <ac:spMkLst>
            <pc:docMk/>
            <pc:sldMk cId="1392620586" sldId="265"/>
            <ac:spMk id="40" creationId="{DB17E863-922E-4C26-BD64-E8FD41D28661}"/>
          </ac:spMkLst>
        </pc:spChg>
        <pc:spChg chg="add">
          <ac:chgData name="Barsha Bastola" userId="d49210f800d43ab3" providerId="LiveId" clId="{3D33411F-A338-4743-951D-79678F8966EC}" dt="2021-04-20T14:54:58.524" v="3931" actId="26606"/>
          <ac:spMkLst>
            <pc:docMk/>
            <pc:sldMk cId="1392620586" sldId="265"/>
            <ac:spMk id="42" creationId="{84697CDA-BDB7-4883-B48B-1D4EDB2F0E93}"/>
          </ac:spMkLst>
        </pc:spChg>
        <pc:spChg chg="add">
          <ac:chgData name="Barsha Bastola" userId="d49210f800d43ab3" providerId="LiveId" clId="{3D33411F-A338-4743-951D-79678F8966EC}" dt="2021-04-20T14:54:58.524" v="3931" actId="26606"/>
          <ac:spMkLst>
            <pc:docMk/>
            <pc:sldMk cId="1392620586" sldId="265"/>
            <ac:spMk id="43" creationId="{0DC0EC46-2230-4728-856D-F3531112101A}"/>
          </ac:spMkLst>
        </pc:spChg>
        <pc:spChg chg="add">
          <ac:chgData name="Barsha Bastola" userId="d49210f800d43ab3" providerId="LiveId" clId="{3D33411F-A338-4743-951D-79678F8966EC}" dt="2021-04-20T14:54:58.524" v="3931" actId="26606"/>
          <ac:spMkLst>
            <pc:docMk/>
            <pc:sldMk cId="1392620586" sldId="265"/>
            <ac:spMk id="44" creationId="{16A12243-4887-4E89-8347-1146AE5D14FC}"/>
          </ac:spMkLst>
        </pc:spChg>
        <pc:grpChg chg="add del">
          <ac:chgData name="Barsha Bastola" userId="d49210f800d43ab3" providerId="LiveId" clId="{3D33411F-A338-4743-951D-79678F8966EC}" dt="2021-04-20T14:54:12.770" v="3916" actId="26606"/>
          <ac:grpSpMkLst>
            <pc:docMk/>
            <pc:sldMk cId="1392620586" sldId="265"/>
            <ac:grpSpMk id="11" creationId="{7A9648D6-B41B-42D0-A817-AE2607B0B5B8}"/>
          </ac:grpSpMkLst>
        </pc:grpChg>
        <pc:graphicFrameChg chg="add del">
          <ac:chgData name="Barsha Bastola" userId="d49210f800d43ab3" providerId="LiveId" clId="{3D33411F-A338-4743-951D-79678F8966EC}" dt="2021-04-20T14:54:12.770" v="3916" actId="26606"/>
          <ac:graphicFrameMkLst>
            <pc:docMk/>
            <pc:sldMk cId="1392620586" sldId="265"/>
            <ac:graphicFrameMk id="5" creationId="{0DB8D1C4-8E2C-4AB2-896A-29A7012BB4E3}"/>
          </ac:graphicFrameMkLst>
        </pc:graphicFrameChg>
        <pc:graphicFrameChg chg="add del">
          <ac:chgData name="Barsha Bastola" userId="d49210f800d43ab3" providerId="LiveId" clId="{3D33411F-A338-4743-951D-79678F8966EC}" dt="2021-04-20T14:54:13.989" v="3918" actId="26606"/>
          <ac:graphicFrameMkLst>
            <pc:docMk/>
            <pc:sldMk cId="1392620586" sldId="265"/>
            <ac:graphicFrameMk id="19" creationId="{32D7EA96-0C4E-4912-95E2-A1440BC30097}"/>
          </ac:graphicFrameMkLst>
        </pc:graphicFrameChg>
        <pc:picChg chg="add del">
          <ac:chgData name="Barsha Bastola" userId="d49210f800d43ab3" providerId="LiveId" clId="{3D33411F-A338-4743-951D-79678F8966EC}" dt="2021-04-20T14:54:13.989" v="3918" actId="26606"/>
          <ac:picMkLst>
            <pc:docMk/>
            <pc:sldMk cId="1392620586" sldId="265"/>
            <ac:picMk id="6" creationId="{87C60B00-46A9-4916-9D93-8397FED7498D}"/>
          </ac:picMkLst>
        </pc:picChg>
        <pc:cxnChg chg="add del">
          <ac:chgData name="Barsha Bastola" userId="d49210f800d43ab3" providerId="LiveId" clId="{3D33411F-A338-4743-951D-79678F8966EC}" dt="2021-04-20T14:54:12.770" v="3916" actId="26606"/>
          <ac:cxnSpMkLst>
            <pc:docMk/>
            <pc:sldMk cId="1392620586" sldId="265"/>
            <ac:cxnSpMk id="16" creationId="{C49DA8F6-BCC1-4447-B54C-57856834B94B}"/>
          </ac:cxnSpMkLst>
        </pc:cxnChg>
      </pc:sldChg>
      <pc:sldChg chg="modSp new mod">
        <pc:chgData name="Barsha Bastola" userId="d49210f800d43ab3" providerId="LiveId" clId="{3D33411F-A338-4743-951D-79678F8966EC}" dt="2021-04-20T15:11:32.874" v="4026" actId="255"/>
        <pc:sldMkLst>
          <pc:docMk/>
          <pc:sldMk cId="1406508751" sldId="266"/>
        </pc:sldMkLst>
        <pc:spChg chg="mod">
          <ac:chgData name="Barsha Bastola" userId="d49210f800d43ab3" providerId="LiveId" clId="{3D33411F-A338-4743-951D-79678F8966EC}" dt="2021-04-20T15:05:19.403" v="4021" actId="115"/>
          <ac:spMkLst>
            <pc:docMk/>
            <pc:sldMk cId="1406508751" sldId="266"/>
            <ac:spMk id="2" creationId="{162E7DF2-78E3-4204-AD8F-B47CC60F4B11}"/>
          </ac:spMkLst>
        </pc:spChg>
        <pc:spChg chg="mod">
          <ac:chgData name="Barsha Bastola" userId="d49210f800d43ab3" providerId="LiveId" clId="{3D33411F-A338-4743-951D-79678F8966EC}" dt="2021-04-20T15:11:32.874" v="4026" actId="255"/>
          <ac:spMkLst>
            <pc:docMk/>
            <pc:sldMk cId="1406508751" sldId="266"/>
            <ac:spMk id="3" creationId="{5BFE1179-00D4-40B4-90F6-C668487FD3CE}"/>
          </ac:spMkLst>
        </pc:spChg>
      </pc:sldChg>
      <pc:sldChg chg="addSp delSp modSp new mod setBg">
        <pc:chgData name="Barsha Bastola" userId="d49210f800d43ab3" providerId="LiveId" clId="{3D33411F-A338-4743-951D-79678F8966EC}" dt="2021-04-20T15:14:26.400" v="4046" actId="26606"/>
        <pc:sldMkLst>
          <pc:docMk/>
          <pc:sldMk cId="3369385912" sldId="267"/>
        </pc:sldMkLst>
        <pc:spChg chg="mod">
          <ac:chgData name="Barsha Bastola" userId="d49210f800d43ab3" providerId="LiveId" clId="{3D33411F-A338-4743-951D-79678F8966EC}" dt="2021-04-20T15:14:26.400" v="4046" actId="26606"/>
          <ac:spMkLst>
            <pc:docMk/>
            <pc:sldMk cId="3369385912" sldId="267"/>
            <ac:spMk id="2" creationId="{F8EAE541-39F7-4439-815D-C9450EEA6959}"/>
          </ac:spMkLst>
        </pc:spChg>
        <pc:spChg chg="del">
          <ac:chgData name="Barsha Bastola" userId="d49210f800d43ab3" providerId="LiveId" clId="{3D33411F-A338-4743-951D-79678F8966EC}" dt="2021-04-20T15:13:49.477" v="4028" actId="931"/>
          <ac:spMkLst>
            <pc:docMk/>
            <pc:sldMk cId="3369385912" sldId="267"/>
            <ac:spMk id="3" creationId="{E31180E7-4036-4CC2-B54C-2D4CEC6D7382}"/>
          </ac:spMkLst>
        </pc:spChg>
        <pc:spChg chg="add">
          <ac:chgData name="Barsha Bastola" userId="d49210f800d43ab3" providerId="LiveId" clId="{3D33411F-A338-4743-951D-79678F8966EC}" dt="2021-04-20T15:14:26.400" v="4046" actId="26606"/>
          <ac:spMkLst>
            <pc:docMk/>
            <pc:sldMk cId="3369385912" sldId="267"/>
            <ac:spMk id="10" creationId="{9B7AD9F6-8CE7-4299-8FC6-328F4DCD3FF9}"/>
          </ac:spMkLst>
        </pc:spChg>
        <pc:spChg chg="add">
          <ac:chgData name="Barsha Bastola" userId="d49210f800d43ab3" providerId="LiveId" clId="{3D33411F-A338-4743-951D-79678F8966EC}" dt="2021-04-20T15:14:26.400" v="4046" actId="26606"/>
          <ac:spMkLst>
            <pc:docMk/>
            <pc:sldMk cId="3369385912" sldId="267"/>
            <ac:spMk id="12" creationId="{F49775AF-8896-43EE-92C6-83497D6DC56F}"/>
          </ac:spMkLst>
        </pc:spChg>
        <pc:picChg chg="add mod">
          <ac:chgData name="Barsha Bastola" userId="d49210f800d43ab3" providerId="LiveId" clId="{3D33411F-A338-4743-951D-79678F8966EC}" dt="2021-04-20T15:14:26.400" v="4046" actId="26606"/>
          <ac:picMkLst>
            <pc:docMk/>
            <pc:sldMk cId="3369385912" sldId="267"/>
            <ac:picMk id="5" creationId="{DF9CA27F-371E-4D03-8E05-7A214FC9EAE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71CDD-DA38-4CAF-8703-2220F2BBEEB8}" type="doc">
      <dgm:prSet loTypeId="urn:microsoft.com/office/officeart/2016/7/layout/HexagonTimeline" loCatId="process" qsTypeId="urn:microsoft.com/office/officeart/2005/8/quickstyle/simple1" qsCatId="simple" csTypeId="urn:microsoft.com/office/officeart/2005/8/colors/accent1_2" csCatId="accent1" phldr="1"/>
      <dgm:spPr/>
      <dgm:t>
        <a:bodyPr/>
        <a:lstStyle/>
        <a:p>
          <a:endParaRPr lang="en-US"/>
        </a:p>
      </dgm:t>
    </dgm:pt>
    <dgm:pt modelId="{2B66237D-AAAF-4789-9A09-FD4EDB34BB1B}">
      <dgm:prSet/>
      <dgm:spPr/>
      <dgm:t>
        <a:bodyPr/>
        <a:lstStyle/>
        <a:p>
          <a:r>
            <a:rPr lang="en-US"/>
            <a:t>3:14</a:t>
          </a:r>
        </a:p>
      </dgm:t>
    </dgm:pt>
    <dgm:pt modelId="{F2BF83BD-AE6B-4A51-B313-D5B9D7459401}" type="parTrans" cxnId="{503D4B67-29C5-4DD8-9D06-8EC210EE20CB}">
      <dgm:prSet/>
      <dgm:spPr/>
      <dgm:t>
        <a:bodyPr/>
        <a:lstStyle/>
        <a:p>
          <a:endParaRPr lang="en-US"/>
        </a:p>
      </dgm:t>
    </dgm:pt>
    <dgm:pt modelId="{1ED04CCF-CD0E-41C0-8F20-2A2437184790}" type="sibTrans" cxnId="{503D4B67-29C5-4DD8-9D06-8EC210EE20CB}">
      <dgm:prSet/>
      <dgm:spPr/>
      <dgm:t>
        <a:bodyPr/>
        <a:lstStyle/>
        <a:p>
          <a:endParaRPr lang="en-US"/>
        </a:p>
      </dgm:t>
    </dgm:pt>
    <dgm:pt modelId="{8282DB4D-355A-4490-BE29-80A7B57BD200}">
      <dgm:prSet/>
      <dgm:spPr/>
      <dgm:t>
        <a:bodyPr/>
        <a:lstStyle/>
        <a:p>
          <a:r>
            <a:rPr lang="en-US"/>
            <a:t>In the year 2020, global consumption of olive oil was 3.14 million tons</a:t>
          </a:r>
        </a:p>
      </dgm:t>
    </dgm:pt>
    <dgm:pt modelId="{6FF8992F-1EC8-40B2-801F-10EAD93EF5B7}" type="parTrans" cxnId="{B8FEE4A7-91FB-4F67-BF45-8B953F9383BE}">
      <dgm:prSet/>
      <dgm:spPr/>
      <dgm:t>
        <a:bodyPr/>
        <a:lstStyle/>
        <a:p>
          <a:endParaRPr lang="en-US"/>
        </a:p>
      </dgm:t>
    </dgm:pt>
    <dgm:pt modelId="{C8EEA5FF-4CED-46B0-907B-A4B4484E8A15}" type="sibTrans" cxnId="{B8FEE4A7-91FB-4F67-BF45-8B953F9383BE}">
      <dgm:prSet/>
      <dgm:spPr/>
      <dgm:t>
        <a:bodyPr/>
        <a:lstStyle/>
        <a:p>
          <a:endParaRPr lang="en-US"/>
        </a:p>
      </dgm:t>
    </dgm:pt>
    <dgm:pt modelId="{C48E5CBB-DCB4-4351-80C8-E3BE045D9025}">
      <dgm:prSet/>
      <dgm:spPr/>
      <dgm:t>
        <a:bodyPr/>
        <a:lstStyle/>
        <a:p>
          <a:r>
            <a:rPr lang="en-US"/>
            <a:t>13:03</a:t>
          </a:r>
        </a:p>
      </dgm:t>
    </dgm:pt>
    <dgm:pt modelId="{EF028469-1B3C-44E9-AFD4-AE9AD01F12FE}" type="parTrans" cxnId="{49D46CD1-4220-476F-A110-7177F5DA3483}">
      <dgm:prSet/>
      <dgm:spPr/>
      <dgm:t>
        <a:bodyPr/>
        <a:lstStyle/>
        <a:p>
          <a:endParaRPr lang="en-US"/>
        </a:p>
      </dgm:t>
    </dgm:pt>
    <dgm:pt modelId="{7460C26C-2AF0-4600-93EC-0867C4830F46}" type="sibTrans" cxnId="{49D46CD1-4220-476F-A110-7177F5DA3483}">
      <dgm:prSet/>
      <dgm:spPr/>
      <dgm:t>
        <a:bodyPr/>
        <a:lstStyle/>
        <a:p>
          <a:endParaRPr lang="en-US"/>
        </a:p>
      </dgm:t>
    </dgm:pt>
    <dgm:pt modelId="{0A33D3BE-A657-48E2-B602-BBDAD2887105}">
      <dgm:prSet/>
      <dgm:spPr/>
      <dgm:t>
        <a:bodyPr/>
        <a:lstStyle/>
        <a:p>
          <a:r>
            <a:rPr lang="en-US"/>
            <a:t>Global market size was 13.03 billion USD in 2019 and is expected to be 16.64 billion USD by 2027</a:t>
          </a:r>
        </a:p>
      </dgm:t>
    </dgm:pt>
    <dgm:pt modelId="{B446B14E-F4F7-4924-A5BC-EDDF59C86148}" type="parTrans" cxnId="{12AC96A3-7E0B-4E8B-965D-0BEA24487F04}">
      <dgm:prSet/>
      <dgm:spPr/>
      <dgm:t>
        <a:bodyPr/>
        <a:lstStyle/>
        <a:p>
          <a:endParaRPr lang="en-US"/>
        </a:p>
      </dgm:t>
    </dgm:pt>
    <dgm:pt modelId="{724DB8F9-E30D-4EE6-BB0D-96000EB0DB8A}" type="sibTrans" cxnId="{12AC96A3-7E0B-4E8B-965D-0BEA24487F04}">
      <dgm:prSet/>
      <dgm:spPr/>
      <dgm:t>
        <a:bodyPr/>
        <a:lstStyle/>
        <a:p>
          <a:endParaRPr lang="en-US"/>
        </a:p>
      </dgm:t>
    </dgm:pt>
    <dgm:pt modelId="{31089683-19EB-4FCE-8D24-387BA37BD19D}" type="pres">
      <dgm:prSet presAssocID="{52871CDD-DA38-4CAF-8703-2220F2BBEEB8}" presName="Name0" presStyleCnt="0">
        <dgm:presLayoutVars>
          <dgm:chMax/>
          <dgm:chPref/>
          <dgm:animLvl val="lvl"/>
        </dgm:presLayoutVars>
      </dgm:prSet>
      <dgm:spPr/>
    </dgm:pt>
    <dgm:pt modelId="{A8585278-98B7-47C9-8B15-B3DB07DE8221}" type="pres">
      <dgm:prSet presAssocID="{2B66237D-AAAF-4789-9A09-FD4EDB34BB1B}" presName="composite" presStyleCnt="0"/>
      <dgm:spPr/>
    </dgm:pt>
    <dgm:pt modelId="{18E69993-C03B-45A4-860A-89EFFD6661F8}" type="pres">
      <dgm:prSet presAssocID="{2B66237D-AAAF-4789-9A09-FD4EDB34BB1B}" presName="Parent1" presStyleLbl="alignNode1" presStyleIdx="0" presStyleCnt="2">
        <dgm:presLayoutVars>
          <dgm:chMax val="1"/>
          <dgm:chPref val="1"/>
          <dgm:bulletEnabled val="1"/>
        </dgm:presLayoutVars>
      </dgm:prSet>
      <dgm:spPr/>
    </dgm:pt>
    <dgm:pt modelId="{D45C1ADE-4DAB-43F4-89A5-6CBCA10BFCDE}" type="pres">
      <dgm:prSet presAssocID="{2B66237D-AAAF-4789-9A09-FD4EDB34BB1B}" presName="Childtext1" presStyleLbl="revTx" presStyleIdx="0" presStyleCnt="2">
        <dgm:presLayoutVars>
          <dgm:chMax val="0"/>
          <dgm:chPref val="0"/>
          <dgm:bulletEnabled/>
        </dgm:presLayoutVars>
      </dgm:prSet>
      <dgm:spPr/>
    </dgm:pt>
    <dgm:pt modelId="{9A1CD872-0641-46B5-8B0E-348BD6DEB5F8}" type="pres">
      <dgm:prSet presAssocID="{2B66237D-AAAF-4789-9A09-FD4EDB34BB1B}" presName="ConnectLine" presStyleLbl="sibTrans1D1" presStyleIdx="0" presStyleCnt="2"/>
      <dgm:spPr>
        <a:noFill/>
        <a:ln w="12700" cap="flat" cmpd="sng" algn="ctr">
          <a:solidFill>
            <a:schemeClr val="accent1">
              <a:hueOff val="0"/>
              <a:satOff val="0"/>
              <a:lumOff val="0"/>
              <a:alphaOff val="0"/>
            </a:schemeClr>
          </a:solidFill>
          <a:prstDash val="dash"/>
          <a:miter lim="800000"/>
        </a:ln>
        <a:effectLst/>
      </dgm:spPr>
    </dgm:pt>
    <dgm:pt modelId="{C2BDE901-4D09-41D6-9DB2-6741721493E0}" type="pres">
      <dgm:prSet presAssocID="{2B66237D-AAAF-4789-9A09-FD4EDB34BB1B}" presName="ConnectLineEnd" presStyleLbl="node1" presStyleIdx="0" presStyleCnt="2"/>
      <dgm:spPr/>
    </dgm:pt>
    <dgm:pt modelId="{8D3F759E-69B7-4F2A-97A5-205D4E0B9844}" type="pres">
      <dgm:prSet presAssocID="{2B66237D-AAAF-4789-9A09-FD4EDB34BB1B}" presName="EmptyPane" presStyleCnt="0"/>
      <dgm:spPr/>
    </dgm:pt>
    <dgm:pt modelId="{B688CE64-A13D-4744-89FF-C9C7919F8736}" type="pres">
      <dgm:prSet presAssocID="{1ED04CCF-CD0E-41C0-8F20-2A2437184790}" presName="spaceBetweenRectangles" presStyleLbl="fgAcc1" presStyleIdx="0" presStyleCnt="1"/>
      <dgm:spPr/>
    </dgm:pt>
    <dgm:pt modelId="{4BFB897F-3A7F-4427-8DB3-98069DA0CBD3}" type="pres">
      <dgm:prSet presAssocID="{C48E5CBB-DCB4-4351-80C8-E3BE045D9025}" presName="composite" presStyleCnt="0"/>
      <dgm:spPr/>
    </dgm:pt>
    <dgm:pt modelId="{16E7F418-FD5E-4C13-9C64-9E9FC6365CA1}" type="pres">
      <dgm:prSet presAssocID="{C48E5CBB-DCB4-4351-80C8-E3BE045D9025}" presName="Parent1" presStyleLbl="alignNode1" presStyleIdx="1" presStyleCnt="2">
        <dgm:presLayoutVars>
          <dgm:chMax val="1"/>
          <dgm:chPref val="1"/>
          <dgm:bulletEnabled val="1"/>
        </dgm:presLayoutVars>
      </dgm:prSet>
      <dgm:spPr/>
    </dgm:pt>
    <dgm:pt modelId="{E0A0689D-031C-4D05-8317-7BD239572B08}" type="pres">
      <dgm:prSet presAssocID="{C48E5CBB-DCB4-4351-80C8-E3BE045D9025}" presName="Childtext1" presStyleLbl="revTx" presStyleIdx="1" presStyleCnt="2">
        <dgm:presLayoutVars>
          <dgm:chMax val="0"/>
          <dgm:chPref val="0"/>
          <dgm:bulletEnabled/>
        </dgm:presLayoutVars>
      </dgm:prSet>
      <dgm:spPr/>
    </dgm:pt>
    <dgm:pt modelId="{47241B99-F5F9-42DE-9EF9-401FBE098ED5}" type="pres">
      <dgm:prSet presAssocID="{C48E5CBB-DCB4-4351-80C8-E3BE045D9025}" presName="ConnectLine" presStyleLbl="sibTrans1D1" presStyleIdx="1" presStyleCnt="2"/>
      <dgm:spPr>
        <a:noFill/>
        <a:ln w="12700" cap="flat" cmpd="sng" algn="ctr">
          <a:solidFill>
            <a:schemeClr val="accent1">
              <a:hueOff val="0"/>
              <a:satOff val="0"/>
              <a:lumOff val="0"/>
              <a:alphaOff val="0"/>
            </a:schemeClr>
          </a:solidFill>
          <a:prstDash val="dash"/>
          <a:miter lim="800000"/>
        </a:ln>
        <a:effectLst/>
      </dgm:spPr>
    </dgm:pt>
    <dgm:pt modelId="{1F3F9760-E84A-45A0-8AE5-2CAA621AD60D}" type="pres">
      <dgm:prSet presAssocID="{C48E5CBB-DCB4-4351-80C8-E3BE045D9025}" presName="ConnectLineEnd" presStyleLbl="node1" presStyleIdx="1" presStyleCnt="2"/>
      <dgm:spPr/>
    </dgm:pt>
    <dgm:pt modelId="{5DAEDDC6-D97B-4B54-8852-2A07ED9E5F7E}" type="pres">
      <dgm:prSet presAssocID="{C48E5CBB-DCB4-4351-80C8-E3BE045D9025}" presName="EmptyPane" presStyleCnt="0"/>
      <dgm:spPr/>
    </dgm:pt>
  </dgm:ptLst>
  <dgm:cxnLst>
    <dgm:cxn modelId="{84E2C024-BF06-4A66-B0CD-EF16A1AA67C7}" type="presOf" srcId="{8282DB4D-355A-4490-BE29-80A7B57BD200}" destId="{D45C1ADE-4DAB-43F4-89A5-6CBCA10BFCDE}" srcOrd="0" destOrd="0" presId="urn:microsoft.com/office/officeart/2016/7/layout/HexagonTimeline"/>
    <dgm:cxn modelId="{503D4B67-29C5-4DD8-9D06-8EC210EE20CB}" srcId="{52871CDD-DA38-4CAF-8703-2220F2BBEEB8}" destId="{2B66237D-AAAF-4789-9A09-FD4EDB34BB1B}" srcOrd="0" destOrd="0" parTransId="{F2BF83BD-AE6B-4A51-B313-D5B9D7459401}" sibTransId="{1ED04CCF-CD0E-41C0-8F20-2A2437184790}"/>
    <dgm:cxn modelId="{12AC96A3-7E0B-4E8B-965D-0BEA24487F04}" srcId="{C48E5CBB-DCB4-4351-80C8-E3BE045D9025}" destId="{0A33D3BE-A657-48E2-B602-BBDAD2887105}" srcOrd="0" destOrd="0" parTransId="{B446B14E-F4F7-4924-A5BC-EDDF59C86148}" sibTransId="{724DB8F9-E30D-4EE6-BB0D-96000EB0DB8A}"/>
    <dgm:cxn modelId="{B8FEE4A7-91FB-4F67-BF45-8B953F9383BE}" srcId="{2B66237D-AAAF-4789-9A09-FD4EDB34BB1B}" destId="{8282DB4D-355A-4490-BE29-80A7B57BD200}" srcOrd="0" destOrd="0" parTransId="{6FF8992F-1EC8-40B2-801F-10EAD93EF5B7}" sibTransId="{C8EEA5FF-4CED-46B0-907B-A4B4484E8A15}"/>
    <dgm:cxn modelId="{EA8072B5-2D43-414B-9E90-6F5AA961B188}" type="presOf" srcId="{C48E5CBB-DCB4-4351-80C8-E3BE045D9025}" destId="{16E7F418-FD5E-4C13-9C64-9E9FC6365CA1}" srcOrd="0" destOrd="0" presId="urn:microsoft.com/office/officeart/2016/7/layout/HexagonTimeline"/>
    <dgm:cxn modelId="{9CC12DCB-A67E-4B6B-BD5C-AFD4A5C5182A}" type="presOf" srcId="{0A33D3BE-A657-48E2-B602-BBDAD2887105}" destId="{E0A0689D-031C-4D05-8317-7BD239572B08}" srcOrd="0" destOrd="0" presId="urn:microsoft.com/office/officeart/2016/7/layout/HexagonTimeline"/>
    <dgm:cxn modelId="{49D46CD1-4220-476F-A110-7177F5DA3483}" srcId="{52871CDD-DA38-4CAF-8703-2220F2BBEEB8}" destId="{C48E5CBB-DCB4-4351-80C8-E3BE045D9025}" srcOrd="1" destOrd="0" parTransId="{EF028469-1B3C-44E9-AFD4-AE9AD01F12FE}" sibTransId="{7460C26C-2AF0-4600-93EC-0867C4830F46}"/>
    <dgm:cxn modelId="{E5E3C0D3-63C4-4ACA-AF2F-BDFDCB721F5E}" type="presOf" srcId="{2B66237D-AAAF-4789-9A09-FD4EDB34BB1B}" destId="{18E69993-C03B-45A4-860A-89EFFD6661F8}" srcOrd="0" destOrd="0" presId="urn:microsoft.com/office/officeart/2016/7/layout/HexagonTimeline"/>
    <dgm:cxn modelId="{A1B307F4-D3EF-45C8-9F5E-9BFDE3762A9C}" type="presOf" srcId="{52871CDD-DA38-4CAF-8703-2220F2BBEEB8}" destId="{31089683-19EB-4FCE-8D24-387BA37BD19D}" srcOrd="0" destOrd="0" presId="urn:microsoft.com/office/officeart/2016/7/layout/HexagonTimeline"/>
    <dgm:cxn modelId="{1D5E9061-C558-4989-A8A7-8AEDA039AEAF}" type="presParOf" srcId="{31089683-19EB-4FCE-8D24-387BA37BD19D}" destId="{A8585278-98B7-47C9-8B15-B3DB07DE8221}" srcOrd="0" destOrd="0" presId="urn:microsoft.com/office/officeart/2016/7/layout/HexagonTimeline"/>
    <dgm:cxn modelId="{9CA40684-4494-4692-841B-6314F687B2B8}" type="presParOf" srcId="{A8585278-98B7-47C9-8B15-B3DB07DE8221}" destId="{18E69993-C03B-45A4-860A-89EFFD6661F8}" srcOrd="0" destOrd="0" presId="urn:microsoft.com/office/officeart/2016/7/layout/HexagonTimeline"/>
    <dgm:cxn modelId="{4BD4E9BC-E61A-4724-9886-FEFB5C68B1C6}" type="presParOf" srcId="{A8585278-98B7-47C9-8B15-B3DB07DE8221}" destId="{D45C1ADE-4DAB-43F4-89A5-6CBCA10BFCDE}" srcOrd="1" destOrd="0" presId="urn:microsoft.com/office/officeart/2016/7/layout/HexagonTimeline"/>
    <dgm:cxn modelId="{A613E732-985B-4761-AF29-3F50CB5E1310}" type="presParOf" srcId="{A8585278-98B7-47C9-8B15-B3DB07DE8221}" destId="{9A1CD872-0641-46B5-8B0E-348BD6DEB5F8}" srcOrd="2" destOrd="0" presId="urn:microsoft.com/office/officeart/2016/7/layout/HexagonTimeline"/>
    <dgm:cxn modelId="{61248FF2-B095-466B-9FF8-7A85B0DCEFC3}" type="presParOf" srcId="{A8585278-98B7-47C9-8B15-B3DB07DE8221}" destId="{C2BDE901-4D09-41D6-9DB2-6741721493E0}" srcOrd="3" destOrd="0" presId="urn:microsoft.com/office/officeart/2016/7/layout/HexagonTimeline"/>
    <dgm:cxn modelId="{77B52994-1703-4EC5-A96E-474546D05277}" type="presParOf" srcId="{A8585278-98B7-47C9-8B15-B3DB07DE8221}" destId="{8D3F759E-69B7-4F2A-97A5-205D4E0B9844}" srcOrd="4" destOrd="0" presId="urn:microsoft.com/office/officeart/2016/7/layout/HexagonTimeline"/>
    <dgm:cxn modelId="{B32F904F-1A1B-4027-B925-31C6F04E4C65}" type="presParOf" srcId="{31089683-19EB-4FCE-8D24-387BA37BD19D}" destId="{B688CE64-A13D-4744-89FF-C9C7919F8736}" srcOrd="1" destOrd="0" presId="urn:microsoft.com/office/officeart/2016/7/layout/HexagonTimeline"/>
    <dgm:cxn modelId="{CA16BDD2-4D15-45D4-A677-B41ECB4925CA}" type="presParOf" srcId="{31089683-19EB-4FCE-8D24-387BA37BD19D}" destId="{4BFB897F-3A7F-4427-8DB3-98069DA0CBD3}" srcOrd="2" destOrd="0" presId="urn:microsoft.com/office/officeart/2016/7/layout/HexagonTimeline"/>
    <dgm:cxn modelId="{D9555270-D556-40EE-8BF8-B4B76655DB34}" type="presParOf" srcId="{4BFB897F-3A7F-4427-8DB3-98069DA0CBD3}" destId="{16E7F418-FD5E-4C13-9C64-9E9FC6365CA1}" srcOrd="0" destOrd="0" presId="urn:microsoft.com/office/officeart/2016/7/layout/HexagonTimeline"/>
    <dgm:cxn modelId="{43A2777D-60D5-419E-B187-3BE05D08166E}" type="presParOf" srcId="{4BFB897F-3A7F-4427-8DB3-98069DA0CBD3}" destId="{E0A0689D-031C-4D05-8317-7BD239572B08}" srcOrd="1" destOrd="0" presId="urn:microsoft.com/office/officeart/2016/7/layout/HexagonTimeline"/>
    <dgm:cxn modelId="{6947DA5A-1491-4590-81AB-F9E6A0FF1852}" type="presParOf" srcId="{4BFB897F-3A7F-4427-8DB3-98069DA0CBD3}" destId="{47241B99-F5F9-42DE-9EF9-401FBE098ED5}" srcOrd="2" destOrd="0" presId="urn:microsoft.com/office/officeart/2016/7/layout/HexagonTimeline"/>
    <dgm:cxn modelId="{60F97981-B4D0-4779-A92D-09E81E6771CA}" type="presParOf" srcId="{4BFB897F-3A7F-4427-8DB3-98069DA0CBD3}" destId="{1F3F9760-E84A-45A0-8AE5-2CAA621AD60D}" srcOrd="3" destOrd="0" presId="urn:microsoft.com/office/officeart/2016/7/layout/HexagonTimeline"/>
    <dgm:cxn modelId="{6D88D521-2657-40B5-822F-64EF5EDCBA52}" type="presParOf" srcId="{4BFB897F-3A7F-4427-8DB3-98069DA0CBD3}" destId="{5DAEDDC6-D97B-4B54-8852-2A07ED9E5F7E}"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DE828D-9501-4847-9C0E-204B86B58D47}"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DDCA75C-0720-4E0B-AFAD-0DFE46A96DD6}">
      <dgm:prSet/>
      <dgm:spPr/>
      <dgm:t>
        <a:bodyPr/>
        <a:lstStyle/>
        <a:p>
          <a:r>
            <a:rPr lang="en-US"/>
            <a:t>Rapidly increasing demand of olive oil is subjected to massive production</a:t>
          </a:r>
        </a:p>
      </dgm:t>
    </dgm:pt>
    <dgm:pt modelId="{909953CC-7A22-407F-AC09-6E1455BDD561}" type="parTrans" cxnId="{E44F0D61-3F5C-4D25-8AEC-8F2899B4142F}">
      <dgm:prSet/>
      <dgm:spPr/>
      <dgm:t>
        <a:bodyPr/>
        <a:lstStyle/>
        <a:p>
          <a:endParaRPr lang="en-US"/>
        </a:p>
      </dgm:t>
    </dgm:pt>
    <dgm:pt modelId="{44165E39-D69A-4145-81EF-A216C86D8C13}" type="sibTrans" cxnId="{E44F0D61-3F5C-4D25-8AEC-8F2899B4142F}">
      <dgm:prSet/>
      <dgm:spPr/>
      <dgm:t>
        <a:bodyPr/>
        <a:lstStyle/>
        <a:p>
          <a:endParaRPr lang="en-US"/>
        </a:p>
      </dgm:t>
    </dgm:pt>
    <dgm:pt modelId="{729FB061-625D-4CA7-BF13-FFF38CB4D1BA}">
      <dgm:prSet/>
      <dgm:spPr/>
      <dgm:t>
        <a:bodyPr/>
        <a:lstStyle/>
        <a:p>
          <a:r>
            <a:rPr lang="en-US" dirty="0"/>
            <a:t>Categorization of olive oil (extra virgin, virgin, </a:t>
          </a:r>
          <a:r>
            <a:rPr lang="en-US" dirty="0" err="1"/>
            <a:t>lampante</a:t>
          </a:r>
          <a:r>
            <a:rPr lang="en-US" dirty="0"/>
            <a:t> virgin, refined, )</a:t>
          </a:r>
        </a:p>
      </dgm:t>
    </dgm:pt>
    <dgm:pt modelId="{3D99D6B2-40AD-45A9-B3F7-04EE6DD430F8}" type="parTrans" cxnId="{284878A2-DAC5-4123-9997-8CB6CFAC4D8E}">
      <dgm:prSet/>
      <dgm:spPr/>
      <dgm:t>
        <a:bodyPr/>
        <a:lstStyle/>
        <a:p>
          <a:endParaRPr lang="en-US"/>
        </a:p>
      </dgm:t>
    </dgm:pt>
    <dgm:pt modelId="{EEC4449C-D0C2-4ACC-BC6F-5E0B4C4DE980}" type="sibTrans" cxnId="{284878A2-DAC5-4123-9997-8CB6CFAC4D8E}">
      <dgm:prSet/>
      <dgm:spPr/>
      <dgm:t>
        <a:bodyPr/>
        <a:lstStyle/>
        <a:p>
          <a:endParaRPr lang="en-US"/>
        </a:p>
      </dgm:t>
    </dgm:pt>
    <dgm:pt modelId="{E115E0D2-05C1-4D65-A640-D155D50167DE}">
      <dgm:prSet/>
      <dgm:spPr/>
      <dgm:t>
        <a:bodyPr/>
        <a:lstStyle/>
        <a:p>
          <a:r>
            <a:rPr lang="en-US" dirty="0"/>
            <a:t>Consumer preference </a:t>
          </a:r>
        </a:p>
      </dgm:t>
    </dgm:pt>
    <dgm:pt modelId="{1468395B-E94E-4FC4-9F74-95325009B820}" type="parTrans" cxnId="{1E041ABA-C317-468D-BA08-FE1C1319EA34}">
      <dgm:prSet/>
      <dgm:spPr/>
      <dgm:t>
        <a:bodyPr/>
        <a:lstStyle/>
        <a:p>
          <a:endParaRPr lang="en-US"/>
        </a:p>
      </dgm:t>
    </dgm:pt>
    <dgm:pt modelId="{3A91DBDC-0BFC-4D2C-AFB8-B1974C97584B}" type="sibTrans" cxnId="{1E041ABA-C317-468D-BA08-FE1C1319EA34}">
      <dgm:prSet/>
      <dgm:spPr/>
      <dgm:t>
        <a:bodyPr/>
        <a:lstStyle/>
        <a:p>
          <a:endParaRPr lang="en-US"/>
        </a:p>
      </dgm:t>
    </dgm:pt>
    <dgm:pt modelId="{93663443-463F-4ED4-A389-EF8A29C3EEE6}">
      <dgm:prSet/>
      <dgm:spPr/>
      <dgm:t>
        <a:bodyPr/>
        <a:lstStyle/>
        <a:p>
          <a:r>
            <a:rPr lang="en-US"/>
            <a:t>Manufacturers and suppliers taking advantage of the situation to take maximum economic benefit</a:t>
          </a:r>
        </a:p>
      </dgm:t>
    </dgm:pt>
    <dgm:pt modelId="{FC53B2CD-CFF7-47E8-9359-50F07C7135C8}" type="parTrans" cxnId="{1C2C5107-420C-4408-8FAC-3BEE5CA9873E}">
      <dgm:prSet/>
      <dgm:spPr/>
      <dgm:t>
        <a:bodyPr/>
        <a:lstStyle/>
        <a:p>
          <a:endParaRPr lang="en-US"/>
        </a:p>
      </dgm:t>
    </dgm:pt>
    <dgm:pt modelId="{615A987A-BB6E-45FE-A266-D50C4F695EB7}" type="sibTrans" cxnId="{1C2C5107-420C-4408-8FAC-3BEE5CA9873E}">
      <dgm:prSet/>
      <dgm:spPr/>
      <dgm:t>
        <a:bodyPr/>
        <a:lstStyle/>
        <a:p>
          <a:endParaRPr lang="en-US"/>
        </a:p>
      </dgm:t>
    </dgm:pt>
    <dgm:pt modelId="{8C319B73-3EC1-41BE-AC06-7C0092FED4A3}" type="pres">
      <dgm:prSet presAssocID="{69DE828D-9501-4847-9C0E-204B86B58D47}" presName="linear" presStyleCnt="0">
        <dgm:presLayoutVars>
          <dgm:animLvl val="lvl"/>
          <dgm:resizeHandles val="exact"/>
        </dgm:presLayoutVars>
      </dgm:prSet>
      <dgm:spPr/>
    </dgm:pt>
    <dgm:pt modelId="{E4B9405A-8A0B-42A4-9DD5-845DAF733FB0}" type="pres">
      <dgm:prSet presAssocID="{BDDCA75C-0720-4E0B-AFAD-0DFE46A96DD6}" presName="parentText" presStyleLbl="node1" presStyleIdx="0" presStyleCnt="4">
        <dgm:presLayoutVars>
          <dgm:chMax val="0"/>
          <dgm:bulletEnabled val="1"/>
        </dgm:presLayoutVars>
      </dgm:prSet>
      <dgm:spPr/>
    </dgm:pt>
    <dgm:pt modelId="{5C03474F-2729-4C81-8232-68388E7D6FF5}" type="pres">
      <dgm:prSet presAssocID="{44165E39-D69A-4145-81EF-A216C86D8C13}" presName="spacer" presStyleCnt="0"/>
      <dgm:spPr/>
    </dgm:pt>
    <dgm:pt modelId="{B318807C-DA04-46E9-B027-6E12475F32D8}" type="pres">
      <dgm:prSet presAssocID="{729FB061-625D-4CA7-BF13-FFF38CB4D1BA}" presName="parentText" presStyleLbl="node1" presStyleIdx="1" presStyleCnt="4">
        <dgm:presLayoutVars>
          <dgm:chMax val="0"/>
          <dgm:bulletEnabled val="1"/>
        </dgm:presLayoutVars>
      </dgm:prSet>
      <dgm:spPr/>
    </dgm:pt>
    <dgm:pt modelId="{835DD69F-8873-4F6A-A6A6-8D3AAF0B02B8}" type="pres">
      <dgm:prSet presAssocID="{EEC4449C-D0C2-4ACC-BC6F-5E0B4C4DE980}" presName="spacer" presStyleCnt="0"/>
      <dgm:spPr/>
    </dgm:pt>
    <dgm:pt modelId="{53345FB1-E67B-48DD-9D66-4B095103EC09}" type="pres">
      <dgm:prSet presAssocID="{E115E0D2-05C1-4D65-A640-D155D50167DE}" presName="parentText" presStyleLbl="node1" presStyleIdx="2" presStyleCnt="4">
        <dgm:presLayoutVars>
          <dgm:chMax val="0"/>
          <dgm:bulletEnabled val="1"/>
        </dgm:presLayoutVars>
      </dgm:prSet>
      <dgm:spPr/>
    </dgm:pt>
    <dgm:pt modelId="{1F77D1D7-BB1C-44A1-B666-DA89ADC91052}" type="pres">
      <dgm:prSet presAssocID="{3A91DBDC-0BFC-4D2C-AFB8-B1974C97584B}" presName="spacer" presStyleCnt="0"/>
      <dgm:spPr/>
    </dgm:pt>
    <dgm:pt modelId="{6C694E49-3312-4E99-BB9E-95B9D612AF70}" type="pres">
      <dgm:prSet presAssocID="{93663443-463F-4ED4-A389-EF8A29C3EEE6}" presName="parentText" presStyleLbl="node1" presStyleIdx="3" presStyleCnt="4">
        <dgm:presLayoutVars>
          <dgm:chMax val="0"/>
          <dgm:bulletEnabled val="1"/>
        </dgm:presLayoutVars>
      </dgm:prSet>
      <dgm:spPr/>
    </dgm:pt>
  </dgm:ptLst>
  <dgm:cxnLst>
    <dgm:cxn modelId="{55EB9E04-F1AE-4E2B-AACE-C0F7E55A4EEB}" type="presOf" srcId="{69DE828D-9501-4847-9C0E-204B86B58D47}" destId="{8C319B73-3EC1-41BE-AC06-7C0092FED4A3}" srcOrd="0" destOrd="0" presId="urn:microsoft.com/office/officeart/2005/8/layout/vList2"/>
    <dgm:cxn modelId="{1C2C5107-420C-4408-8FAC-3BEE5CA9873E}" srcId="{69DE828D-9501-4847-9C0E-204B86B58D47}" destId="{93663443-463F-4ED4-A389-EF8A29C3EEE6}" srcOrd="3" destOrd="0" parTransId="{FC53B2CD-CFF7-47E8-9359-50F07C7135C8}" sibTransId="{615A987A-BB6E-45FE-A266-D50C4F695EB7}"/>
    <dgm:cxn modelId="{2FCA0C15-C322-44E1-9133-E6DDB96E2D06}" type="presOf" srcId="{E115E0D2-05C1-4D65-A640-D155D50167DE}" destId="{53345FB1-E67B-48DD-9D66-4B095103EC09}" srcOrd="0" destOrd="0" presId="urn:microsoft.com/office/officeart/2005/8/layout/vList2"/>
    <dgm:cxn modelId="{620CFE35-D799-413D-BF4C-428F671C65C5}" type="presOf" srcId="{BDDCA75C-0720-4E0B-AFAD-0DFE46A96DD6}" destId="{E4B9405A-8A0B-42A4-9DD5-845DAF733FB0}" srcOrd="0" destOrd="0" presId="urn:microsoft.com/office/officeart/2005/8/layout/vList2"/>
    <dgm:cxn modelId="{E44F0D61-3F5C-4D25-8AEC-8F2899B4142F}" srcId="{69DE828D-9501-4847-9C0E-204B86B58D47}" destId="{BDDCA75C-0720-4E0B-AFAD-0DFE46A96DD6}" srcOrd="0" destOrd="0" parTransId="{909953CC-7A22-407F-AC09-6E1455BDD561}" sibTransId="{44165E39-D69A-4145-81EF-A216C86D8C13}"/>
    <dgm:cxn modelId="{4074FD7D-4803-42EF-8E67-121598CC9FF6}" type="presOf" srcId="{729FB061-625D-4CA7-BF13-FFF38CB4D1BA}" destId="{B318807C-DA04-46E9-B027-6E12475F32D8}" srcOrd="0" destOrd="0" presId="urn:microsoft.com/office/officeart/2005/8/layout/vList2"/>
    <dgm:cxn modelId="{45AFB799-68B4-483B-811F-9B3CCAD01B22}" type="presOf" srcId="{93663443-463F-4ED4-A389-EF8A29C3EEE6}" destId="{6C694E49-3312-4E99-BB9E-95B9D612AF70}" srcOrd="0" destOrd="0" presId="urn:microsoft.com/office/officeart/2005/8/layout/vList2"/>
    <dgm:cxn modelId="{284878A2-DAC5-4123-9997-8CB6CFAC4D8E}" srcId="{69DE828D-9501-4847-9C0E-204B86B58D47}" destId="{729FB061-625D-4CA7-BF13-FFF38CB4D1BA}" srcOrd="1" destOrd="0" parTransId="{3D99D6B2-40AD-45A9-B3F7-04EE6DD430F8}" sibTransId="{EEC4449C-D0C2-4ACC-BC6F-5E0B4C4DE980}"/>
    <dgm:cxn modelId="{1E041ABA-C317-468D-BA08-FE1C1319EA34}" srcId="{69DE828D-9501-4847-9C0E-204B86B58D47}" destId="{E115E0D2-05C1-4D65-A640-D155D50167DE}" srcOrd="2" destOrd="0" parTransId="{1468395B-E94E-4FC4-9F74-95325009B820}" sibTransId="{3A91DBDC-0BFC-4D2C-AFB8-B1974C97584B}"/>
    <dgm:cxn modelId="{E1244A18-B99C-47DC-B33B-9459E5B05E96}" type="presParOf" srcId="{8C319B73-3EC1-41BE-AC06-7C0092FED4A3}" destId="{E4B9405A-8A0B-42A4-9DD5-845DAF733FB0}" srcOrd="0" destOrd="0" presId="urn:microsoft.com/office/officeart/2005/8/layout/vList2"/>
    <dgm:cxn modelId="{D1F19AF5-E72A-47F6-A051-4E06C6AEBB14}" type="presParOf" srcId="{8C319B73-3EC1-41BE-AC06-7C0092FED4A3}" destId="{5C03474F-2729-4C81-8232-68388E7D6FF5}" srcOrd="1" destOrd="0" presId="urn:microsoft.com/office/officeart/2005/8/layout/vList2"/>
    <dgm:cxn modelId="{ABF15E3E-36AE-45B6-951A-5B37535FDB82}" type="presParOf" srcId="{8C319B73-3EC1-41BE-AC06-7C0092FED4A3}" destId="{B318807C-DA04-46E9-B027-6E12475F32D8}" srcOrd="2" destOrd="0" presId="urn:microsoft.com/office/officeart/2005/8/layout/vList2"/>
    <dgm:cxn modelId="{D513AE64-FF9C-466F-B9C3-D725D8FAD625}" type="presParOf" srcId="{8C319B73-3EC1-41BE-AC06-7C0092FED4A3}" destId="{835DD69F-8873-4F6A-A6A6-8D3AAF0B02B8}" srcOrd="3" destOrd="0" presId="urn:microsoft.com/office/officeart/2005/8/layout/vList2"/>
    <dgm:cxn modelId="{E87CEE01-4180-408B-AE13-D93E51F2776F}" type="presParOf" srcId="{8C319B73-3EC1-41BE-AC06-7C0092FED4A3}" destId="{53345FB1-E67B-48DD-9D66-4B095103EC09}" srcOrd="4" destOrd="0" presId="urn:microsoft.com/office/officeart/2005/8/layout/vList2"/>
    <dgm:cxn modelId="{36DEECC3-F01A-4062-B7BB-A7DD237572A4}" type="presParOf" srcId="{8C319B73-3EC1-41BE-AC06-7C0092FED4A3}" destId="{1F77D1D7-BB1C-44A1-B666-DA89ADC91052}" srcOrd="5" destOrd="0" presId="urn:microsoft.com/office/officeart/2005/8/layout/vList2"/>
    <dgm:cxn modelId="{A010777B-0660-45E4-A5F1-D84E88F46843}" type="presParOf" srcId="{8C319B73-3EC1-41BE-AC06-7C0092FED4A3}" destId="{6C694E49-3312-4E99-BB9E-95B9D612AF7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0FD402-B21C-451C-8FDE-88DAE37EDF06}"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7827574B-5F8C-406B-8160-A1BB2D0AE3F2}">
      <dgm:prSet/>
      <dgm:spPr/>
      <dgm:t>
        <a:bodyPr/>
        <a:lstStyle/>
        <a:p>
          <a:r>
            <a:rPr lang="en-US"/>
            <a:t>Content of free fatty acids</a:t>
          </a:r>
        </a:p>
      </dgm:t>
    </dgm:pt>
    <dgm:pt modelId="{0F96774B-86BF-4448-824E-D9F9844583C4}" type="parTrans" cxnId="{992AC578-45FB-4226-AD27-CC3F5477B9F6}">
      <dgm:prSet/>
      <dgm:spPr/>
      <dgm:t>
        <a:bodyPr/>
        <a:lstStyle/>
        <a:p>
          <a:endParaRPr lang="en-US"/>
        </a:p>
      </dgm:t>
    </dgm:pt>
    <dgm:pt modelId="{B9A5067F-384A-48A2-B2ED-80EB7E9312A8}" type="sibTrans" cxnId="{992AC578-45FB-4226-AD27-CC3F5477B9F6}">
      <dgm:prSet/>
      <dgm:spPr/>
      <dgm:t>
        <a:bodyPr/>
        <a:lstStyle/>
        <a:p>
          <a:endParaRPr lang="en-US"/>
        </a:p>
      </dgm:t>
    </dgm:pt>
    <dgm:pt modelId="{67E3ACEF-7D08-4FE4-9A1F-6974E8D5D82D}">
      <dgm:prSet/>
      <dgm:spPr/>
      <dgm:t>
        <a:bodyPr/>
        <a:lstStyle/>
        <a:p>
          <a:r>
            <a:rPr lang="en-US"/>
            <a:t>Peroxide value (PV)</a:t>
          </a:r>
        </a:p>
      </dgm:t>
    </dgm:pt>
    <dgm:pt modelId="{6FA58F95-7839-4A50-8FB1-F1968E8C3ADB}" type="parTrans" cxnId="{24CF9FC5-C3A4-4F4C-B6E5-93374AE679E3}">
      <dgm:prSet/>
      <dgm:spPr/>
      <dgm:t>
        <a:bodyPr/>
        <a:lstStyle/>
        <a:p>
          <a:endParaRPr lang="en-US"/>
        </a:p>
      </dgm:t>
    </dgm:pt>
    <dgm:pt modelId="{B5967071-6E78-46DD-979F-DD825C527929}" type="sibTrans" cxnId="{24CF9FC5-C3A4-4F4C-B6E5-93374AE679E3}">
      <dgm:prSet/>
      <dgm:spPr/>
      <dgm:t>
        <a:bodyPr/>
        <a:lstStyle/>
        <a:p>
          <a:endParaRPr lang="en-US"/>
        </a:p>
      </dgm:t>
    </dgm:pt>
    <dgm:pt modelId="{60A722E2-5271-409B-9563-BD33D2ACEE6A}">
      <dgm:prSet/>
      <dgm:spPr/>
      <dgm:t>
        <a:bodyPr/>
        <a:lstStyle/>
        <a:p>
          <a:r>
            <a:rPr lang="en-US"/>
            <a:t>Ultraviolet specific extinction coefficients</a:t>
          </a:r>
        </a:p>
      </dgm:t>
    </dgm:pt>
    <dgm:pt modelId="{E7C9C8FC-DDDA-4331-9319-DE76C88927F6}" type="parTrans" cxnId="{331FC324-C04B-41A1-9EAC-328E1580CF2A}">
      <dgm:prSet/>
      <dgm:spPr/>
      <dgm:t>
        <a:bodyPr/>
        <a:lstStyle/>
        <a:p>
          <a:endParaRPr lang="en-US"/>
        </a:p>
      </dgm:t>
    </dgm:pt>
    <dgm:pt modelId="{68EED8F8-FAD3-444B-BD06-5673C6E61E96}" type="sibTrans" cxnId="{331FC324-C04B-41A1-9EAC-328E1580CF2A}">
      <dgm:prSet/>
      <dgm:spPr/>
      <dgm:t>
        <a:bodyPr/>
        <a:lstStyle/>
        <a:p>
          <a:endParaRPr lang="en-US"/>
        </a:p>
      </dgm:t>
    </dgm:pt>
    <dgm:pt modelId="{32CF4A3F-8899-4C9E-B1B0-97EFA7B8AB9F}">
      <dgm:prSet/>
      <dgm:spPr/>
      <dgm:t>
        <a:bodyPr/>
        <a:lstStyle/>
        <a:p>
          <a:r>
            <a:rPr lang="en-US"/>
            <a:t>Content of fatty acid alkyl esters</a:t>
          </a:r>
        </a:p>
      </dgm:t>
    </dgm:pt>
    <dgm:pt modelId="{8F1232C0-3D6E-4BEC-A457-074AD2EDA7DD}" type="parTrans" cxnId="{3238BC25-B180-4FB7-9F7F-65533D5EB9B7}">
      <dgm:prSet/>
      <dgm:spPr/>
      <dgm:t>
        <a:bodyPr/>
        <a:lstStyle/>
        <a:p>
          <a:endParaRPr lang="en-US"/>
        </a:p>
      </dgm:t>
    </dgm:pt>
    <dgm:pt modelId="{4EE68D6C-28F8-4A64-892C-0F782A02ECF4}" type="sibTrans" cxnId="{3238BC25-B180-4FB7-9F7F-65533D5EB9B7}">
      <dgm:prSet/>
      <dgm:spPr/>
      <dgm:t>
        <a:bodyPr/>
        <a:lstStyle/>
        <a:p>
          <a:endParaRPr lang="en-US"/>
        </a:p>
      </dgm:t>
    </dgm:pt>
    <dgm:pt modelId="{C1D7EBF6-58B1-42D8-B027-AEB6DA66D2A1}">
      <dgm:prSet/>
      <dgm:spPr/>
      <dgm:t>
        <a:bodyPr/>
        <a:lstStyle/>
        <a:p>
          <a:r>
            <a:rPr lang="en-US"/>
            <a:t>Content of pyropheophytins</a:t>
          </a:r>
        </a:p>
      </dgm:t>
    </dgm:pt>
    <dgm:pt modelId="{F70B1C91-7201-4ED2-AEE3-E6441ABF8672}" type="parTrans" cxnId="{9206FD98-A008-4E12-9765-FA9CAAD4B9D8}">
      <dgm:prSet/>
      <dgm:spPr/>
      <dgm:t>
        <a:bodyPr/>
        <a:lstStyle/>
        <a:p>
          <a:endParaRPr lang="en-US"/>
        </a:p>
      </dgm:t>
    </dgm:pt>
    <dgm:pt modelId="{8E9C7785-9BDA-4CCB-BEB0-E6A26C948F2C}" type="sibTrans" cxnId="{9206FD98-A008-4E12-9765-FA9CAAD4B9D8}">
      <dgm:prSet/>
      <dgm:spPr/>
      <dgm:t>
        <a:bodyPr/>
        <a:lstStyle/>
        <a:p>
          <a:endParaRPr lang="en-US"/>
        </a:p>
      </dgm:t>
    </dgm:pt>
    <dgm:pt modelId="{A53B7B10-BC10-4BED-A88A-BDC1ED8A1F3B}">
      <dgm:prSet/>
      <dgm:spPr/>
      <dgm:t>
        <a:bodyPr/>
        <a:lstStyle/>
        <a:p>
          <a:r>
            <a:rPr lang="en-US"/>
            <a:t>1,2-diacylgylcerols</a:t>
          </a:r>
        </a:p>
      </dgm:t>
    </dgm:pt>
    <dgm:pt modelId="{F5C65601-AAE0-4AC7-9CBC-9701448E804E}" type="parTrans" cxnId="{9930C5C6-83C9-4F00-AD95-097096D835DA}">
      <dgm:prSet/>
      <dgm:spPr/>
      <dgm:t>
        <a:bodyPr/>
        <a:lstStyle/>
        <a:p>
          <a:endParaRPr lang="en-US"/>
        </a:p>
      </dgm:t>
    </dgm:pt>
    <dgm:pt modelId="{86470D5E-DC29-48D5-B7E5-AFECF9CABF47}" type="sibTrans" cxnId="{9930C5C6-83C9-4F00-AD95-097096D835DA}">
      <dgm:prSet/>
      <dgm:spPr/>
      <dgm:t>
        <a:bodyPr/>
        <a:lstStyle/>
        <a:p>
          <a:endParaRPr lang="en-US"/>
        </a:p>
      </dgm:t>
    </dgm:pt>
    <dgm:pt modelId="{9C22BC6F-7913-44D4-A3B3-F445D893D1C0}">
      <dgm:prSet/>
      <dgm:spPr/>
      <dgm:t>
        <a:bodyPr/>
        <a:lstStyle/>
        <a:p>
          <a:r>
            <a:rPr lang="en-US"/>
            <a:t>Sensory quality</a:t>
          </a:r>
        </a:p>
      </dgm:t>
    </dgm:pt>
    <dgm:pt modelId="{9A00DDCD-69BF-440A-BE2B-C409AEDC60C7}" type="parTrans" cxnId="{344F62DB-DA39-4FB3-9307-72D52FD5AE79}">
      <dgm:prSet/>
      <dgm:spPr/>
      <dgm:t>
        <a:bodyPr/>
        <a:lstStyle/>
        <a:p>
          <a:endParaRPr lang="en-US"/>
        </a:p>
      </dgm:t>
    </dgm:pt>
    <dgm:pt modelId="{5E6EB59E-2735-4CD1-9F95-93E111E505A4}" type="sibTrans" cxnId="{344F62DB-DA39-4FB3-9307-72D52FD5AE79}">
      <dgm:prSet/>
      <dgm:spPr/>
      <dgm:t>
        <a:bodyPr/>
        <a:lstStyle/>
        <a:p>
          <a:endParaRPr lang="en-US"/>
        </a:p>
      </dgm:t>
    </dgm:pt>
    <dgm:pt modelId="{3EDB003E-67DE-465E-8BF8-A1B310683BD3}">
      <dgm:prSet/>
      <dgm:spPr/>
      <dgm:t>
        <a:bodyPr/>
        <a:lstStyle/>
        <a:p>
          <a:r>
            <a:rPr lang="en-US"/>
            <a:t>Fatty acid composition</a:t>
          </a:r>
        </a:p>
      </dgm:t>
    </dgm:pt>
    <dgm:pt modelId="{C2FB7792-A659-40B2-85B3-363F19A92853}" type="parTrans" cxnId="{E90969A3-9C28-4AFD-9CA0-73B7C44115A8}">
      <dgm:prSet/>
      <dgm:spPr/>
      <dgm:t>
        <a:bodyPr/>
        <a:lstStyle/>
        <a:p>
          <a:endParaRPr lang="en-US"/>
        </a:p>
      </dgm:t>
    </dgm:pt>
    <dgm:pt modelId="{C8166C74-AAD0-4798-82C4-32621EF352B7}" type="sibTrans" cxnId="{E90969A3-9C28-4AFD-9CA0-73B7C44115A8}">
      <dgm:prSet/>
      <dgm:spPr/>
      <dgm:t>
        <a:bodyPr/>
        <a:lstStyle/>
        <a:p>
          <a:endParaRPr lang="en-US"/>
        </a:p>
      </dgm:t>
    </dgm:pt>
    <dgm:pt modelId="{7E7ABDCF-F0ED-42F3-AC57-0DF8794DF2E1}" type="pres">
      <dgm:prSet presAssocID="{C60FD402-B21C-451C-8FDE-88DAE37EDF06}" presName="diagram" presStyleCnt="0">
        <dgm:presLayoutVars>
          <dgm:dir/>
          <dgm:resizeHandles val="exact"/>
        </dgm:presLayoutVars>
      </dgm:prSet>
      <dgm:spPr/>
    </dgm:pt>
    <dgm:pt modelId="{AA2974FD-0D60-44F4-B4CA-B80FE058729F}" type="pres">
      <dgm:prSet presAssocID="{7827574B-5F8C-406B-8160-A1BB2D0AE3F2}" presName="node" presStyleLbl="node1" presStyleIdx="0" presStyleCnt="8">
        <dgm:presLayoutVars>
          <dgm:bulletEnabled val="1"/>
        </dgm:presLayoutVars>
      </dgm:prSet>
      <dgm:spPr/>
    </dgm:pt>
    <dgm:pt modelId="{CE9545B8-B249-492B-9548-C08A0CD50275}" type="pres">
      <dgm:prSet presAssocID="{B9A5067F-384A-48A2-B2ED-80EB7E9312A8}" presName="sibTrans" presStyleCnt="0"/>
      <dgm:spPr/>
    </dgm:pt>
    <dgm:pt modelId="{55604755-20BB-4EE5-BD49-D11848B4759C}" type="pres">
      <dgm:prSet presAssocID="{67E3ACEF-7D08-4FE4-9A1F-6974E8D5D82D}" presName="node" presStyleLbl="node1" presStyleIdx="1" presStyleCnt="8">
        <dgm:presLayoutVars>
          <dgm:bulletEnabled val="1"/>
        </dgm:presLayoutVars>
      </dgm:prSet>
      <dgm:spPr/>
    </dgm:pt>
    <dgm:pt modelId="{9DB7A22C-146F-4274-8F2B-F5F27B4323BB}" type="pres">
      <dgm:prSet presAssocID="{B5967071-6E78-46DD-979F-DD825C527929}" presName="sibTrans" presStyleCnt="0"/>
      <dgm:spPr/>
    </dgm:pt>
    <dgm:pt modelId="{E46619D8-64AF-48B0-9CE3-2C00B06AC2C5}" type="pres">
      <dgm:prSet presAssocID="{60A722E2-5271-409B-9563-BD33D2ACEE6A}" presName="node" presStyleLbl="node1" presStyleIdx="2" presStyleCnt="8">
        <dgm:presLayoutVars>
          <dgm:bulletEnabled val="1"/>
        </dgm:presLayoutVars>
      </dgm:prSet>
      <dgm:spPr/>
    </dgm:pt>
    <dgm:pt modelId="{71649702-62DD-4334-AADD-BC373482E892}" type="pres">
      <dgm:prSet presAssocID="{68EED8F8-FAD3-444B-BD06-5673C6E61E96}" presName="sibTrans" presStyleCnt="0"/>
      <dgm:spPr/>
    </dgm:pt>
    <dgm:pt modelId="{51960912-DFB7-450B-991E-3FFDB002BCB3}" type="pres">
      <dgm:prSet presAssocID="{32CF4A3F-8899-4C9E-B1B0-97EFA7B8AB9F}" presName="node" presStyleLbl="node1" presStyleIdx="3" presStyleCnt="8">
        <dgm:presLayoutVars>
          <dgm:bulletEnabled val="1"/>
        </dgm:presLayoutVars>
      </dgm:prSet>
      <dgm:spPr/>
    </dgm:pt>
    <dgm:pt modelId="{A9C2785A-F555-4FDC-A6D7-E770757A00FB}" type="pres">
      <dgm:prSet presAssocID="{4EE68D6C-28F8-4A64-892C-0F782A02ECF4}" presName="sibTrans" presStyleCnt="0"/>
      <dgm:spPr/>
    </dgm:pt>
    <dgm:pt modelId="{E33B71A4-99C2-47E0-AFF5-DC16FF0699E6}" type="pres">
      <dgm:prSet presAssocID="{C1D7EBF6-58B1-42D8-B027-AEB6DA66D2A1}" presName="node" presStyleLbl="node1" presStyleIdx="4" presStyleCnt="8">
        <dgm:presLayoutVars>
          <dgm:bulletEnabled val="1"/>
        </dgm:presLayoutVars>
      </dgm:prSet>
      <dgm:spPr/>
    </dgm:pt>
    <dgm:pt modelId="{409EEE4F-98BA-42F8-82E8-AFE15A74FA57}" type="pres">
      <dgm:prSet presAssocID="{8E9C7785-9BDA-4CCB-BEB0-E6A26C948F2C}" presName="sibTrans" presStyleCnt="0"/>
      <dgm:spPr/>
    </dgm:pt>
    <dgm:pt modelId="{970F7903-EE4B-4002-ADAB-CA858F1FCE42}" type="pres">
      <dgm:prSet presAssocID="{A53B7B10-BC10-4BED-A88A-BDC1ED8A1F3B}" presName="node" presStyleLbl="node1" presStyleIdx="5" presStyleCnt="8">
        <dgm:presLayoutVars>
          <dgm:bulletEnabled val="1"/>
        </dgm:presLayoutVars>
      </dgm:prSet>
      <dgm:spPr/>
    </dgm:pt>
    <dgm:pt modelId="{A41818A8-571E-404B-A32E-F81E812B10DF}" type="pres">
      <dgm:prSet presAssocID="{86470D5E-DC29-48D5-B7E5-AFECF9CABF47}" presName="sibTrans" presStyleCnt="0"/>
      <dgm:spPr/>
    </dgm:pt>
    <dgm:pt modelId="{29A867CA-6BAA-4CDA-8ED4-EC98FA8A3825}" type="pres">
      <dgm:prSet presAssocID="{9C22BC6F-7913-44D4-A3B3-F445D893D1C0}" presName="node" presStyleLbl="node1" presStyleIdx="6" presStyleCnt="8">
        <dgm:presLayoutVars>
          <dgm:bulletEnabled val="1"/>
        </dgm:presLayoutVars>
      </dgm:prSet>
      <dgm:spPr/>
    </dgm:pt>
    <dgm:pt modelId="{56DEDE05-FB11-470D-8EB0-D6E12F2AC757}" type="pres">
      <dgm:prSet presAssocID="{5E6EB59E-2735-4CD1-9F95-93E111E505A4}" presName="sibTrans" presStyleCnt="0"/>
      <dgm:spPr/>
    </dgm:pt>
    <dgm:pt modelId="{FC5BAA3E-4396-4416-B732-9610B495D9D7}" type="pres">
      <dgm:prSet presAssocID="{3EDB003E-67DE-465E-8BF8-A1B310683BD3}" presName="node" presStyleLbl="node1" presStyleIdx="7" presStyleCnt="8">
        <dgm:presLayoutVars>
          <dgm:bulletEnabled val="1"/>
        </dgm:presLayoutVars>
      </dgm:prSet>
      <dgm:spPr/>
    </dgm:pt>
  </dgm:ptLst>
  <dgm:cxnLst>
    <dgm:cxn modelId="{530D611D-53E5-4D04-A910-3EE1EAA5F24E}" type="presOf" srcId="{3EDB003E-67DE-465E-8BF8-A1B310683BD3}" destId="{FC5BAA3E-4396-4416-B732-9610B495D9D7}" srcOrd="0" destOrd="0" presId="urn:microsoft.com/office/officeart/2005/8/layout/default"/>
    <dgm:cxn modelId="{331FC324-C04B-41A1-9EAC-328E1580CF2A}" srcId="{C60FD402-B21C-451C-8FDE-88DAE37EDF06}" destId="{60A722E2-5271-409B-9563-BD33D2ACEE6A}" srcOrd="2" destOrd="0" parTransId="{E7C9C8FC-DDDA-4331-9319-DE76C88927F6}" sibTransId="{68EED8F8-FAD3-444B-BD06-5673C6E61E96}"/>
    <dgm:cxn modelId="{3238BC25-B180-4FB7-9F7F-65533D5EB9B7}" srcId="{C60FD402-B21C-451C-8FDE-88DAE37EDF06}" destId="{32CF4A3F-8899-4C9E-B1B0-97EFA7B8AB9F}" srcOrd="3" destOrd="0" parTransId="{8F1232C0-3D6E-4BEC-A457-074AD2EDA7DD}" sibTransId="{4EE68D6C-28F8-4A64-892C-0F782A02ECF4}"/>
    <dgm:cxn modelId="{525E4C2E-3B5E-48A0-8247-267C16FEE19A}" type="presOf" srcId="{C1D7EBF6-58B1-42D8-B027-AEB6DA66D2A1}" destId="{E33B71A4-99C2-47E0-AFF5-DC16FF0699E6}" srcOrd="0" destOrd="0" presId="urn:microsoft.com/office/officeart/2005/8/layout/default"/>
    <dgm:cxn modelId="{21CAAB48-98EE-4893-8422-C6175722D4F7}" type="presOf" srcId="{C60FD402-B21C-451C-8FDE-88DAE37EDF06}" destId="{7E7ABDCF-F0ED-42F3-AC57-0DF8794DF2E1}" srcOrd="0" destOrd="0" presId="urn:microsoft.com/office/officeart/2005/8/layout/default"/>
    <dgm:cxn modelId="{04572C4D-8D08-437D-92DE-03125AAE46AA}" type="presOf" srcId="{A53B7B10-BC10-4BED-A88A-BDC1ED8A1F3B}" destId="{970F7903-EE4B-4002-ADAB-CA858F1FCE42}" srcOrd="0" destOrd="0" presId="urn:microsoft.com/office/officeart/2005/8/layout/default"/>
    <dgm:cxn modelId="{992AC578-45FB-4226-AD27-CC3F5477B9F6}" srcId="{C60FD402-B21C-451C-8FDE-88DAE37EDF06}" destId="{7827574B-5F8C-406B-8160-A1BB2D0AE3F2}" srcOrd="0" destOrd="0" parTransId="{0F96774B-86BF-4448-824E-D9F9844583C4}" sibTransId="{B9A5067F-384A-48A2-B2ED-80EB7E9312A8}"/>
    <dgm:cxn modelId="{C8C56C7F-766A-441C-9C40-B48466E350C7}" type="presOf" srcId="{60A722E2-5271-409B-9563-BD33D2ACEE6A}" destId="{E46619D8-64AF-48B0-9CE3-2C00B06AC2C5}" srcOrd="0" destOrd="0" presId="urn:microsoft.com/office/officeart/2005/8/layout/default"/>
    <dgm:cxn modelId="{9206FD98-A008-4E12-9765-FA9CAAD4B9D8}" srcId="{C60FD402-B21C-451C-8FDE-88DAE37EDF06}" destId="{C1D7EBF6-58B1-42D8-B027-AEB6DA66D2A1}" srcOrd="4" destOrd="0" parTransId="{F70B1C91-7201-4ED2-AEE3-E6441ABF8672}" sibTransId="{8E9C7785-9BDA-4CCB-BEB0-E6A26C948F2C}"/>
    <dgm:cxn modelId="{4482949C-424D-4862-BC04-F92BC6E16EE1}" type="presOf" srcId="{7827574B-5F8C-406B-8160-A1BB2D0AE3F2}" destId="{AA2974FD-0D60-44F4-B4CA-B80FE058729F}" srcOrd="0" destOrd="0" presId="urn:microsoft.com/office/officeart/2005/8/layout/default"/>
    <dgm:cxn modelId="{E90969A3-9C28-4AFD-9CA0-73B7C44115A8}" srcId="{C60FD402-B21C-451C-8FDE-88DAE37EDF06}" destId="{3EDB003E-67DE-465E-8BF8-A1B310683BD3}" srcOrd="7" destOrd="0" parTransId="{C2FB7792-A659-40B2-85B3-363F19A92853}" sibTransId="{C8166C74-AAD0-4798-82C4-32621EF352B7}"/>
    <dgm:cxn modelId="{95EC3AB6-A000-427F-9DF6-F0708D2F1F15}" type="presOf" srcId="{32CF4A3F-8899-4C9E-B1B0-97EFA7B8AB9F}" destId="{51960912-DFB7-450B-991E-3FFDB002BCB3}" srcOrd="0" destOrd="0" presId="urn:microsoft.com/office/officeart/2005/8/layout/default"/>
    <dgm:cxn modelId="{24CF9FC5-C3A4-4F4C-B6E5-93374AE679E3}" srcId="{C60FD402-B21C-451C-8FDE-88DAE37EDF06}" destId="{67E3ACEF-7D08-4FE4-9A1F-6974E8D5D82D}" srcOrd="1" destOrd="0" parTransId="{6FA58F95-7839-4A50-8FB1-F1968E8C3ADB}" sibTransId="{B5967071-6E78-46DD-979F-DD825C527929}"/>
    <dgm:cxn modelId="{9930C5C6-83C9-4F00-AD95-097096D835DA}" srcId="{C60FD402-B21C-451C-8FDE-88DAE37EDF06}" destId="{A53B7B10-BC10-4BED-A88A-BDC1ED8A1F3B}" srcOrd="5" destOrd="0" parTransId="{F5C65601-AAE0-4AC7-9CBC-9701448E804E}" sibTransId="{86470D5E-DC29-48D5-B7E5-AFECF9CABF47}"/>
    <dgm:cxn modelId="{344F62DB-DA39-4FB3-9307-72D52FD5AE79}" srcId="{C60FD402-B21C-451C-8FDE-88DAE37EDF06}" destId="{9C22BC6F-7913-44D4-A3B3-F445D893D1C0}" srcOrd="6" destOrd="0" parTransId="{9A00DDCD-69BF-440A-BE2B-C409AEDC60C7}" sibTransId="{5E6EB59E-2735-4CD1-9F95-93E111E505A4}"/>
    <dgm:cxn modelId="{9069C6DC-343E-474E-B1E7-480F436006F8}" type="presOf" srcId="{67E3ACEF-7D08-4FE4-9A1F-6974E8D5D82D}" destId="{55604755-20BB-4EE5-BD49-D11848B4759C}" srcOrd="0" destOrd="0" presId="urn:microsoft.com/office/officeart/2005/8/layout/default"/>
    <dgm:cxn modelId="{3E8BACF5-ED12-4639-97A1-BE66025542C7}" type="presOf" srcId="{9C22BC6F-7913-44D4-A3B3-F445D893D1C0}" destId="{29A867CA-6BAA-4CDA-8ED4-EC98FA8A3825}" srcOrd="0" destOrd="0" presId="urn:microsoft.com/office/officeart/2005/8/layout/default"/>
    <dgm:cxn modelId="{27177DCC-4958-40F5-9D40-ACC5D3523768}" type="presParOf" srcId="{7E7ABDCF-F0ED-42F3-AC57-0DF8794DF2E1}" destId="{AA2974FD-0D60-44F4-B4CA-B80FE058729F}" srcOrd="0" destOrd="0" presId="urn:microsoft.com/office/officeart/2005/8/layout/default"/>
    <dgm:cxn modelId="{22C76916-8CA0-407F-AF9A-A7CBED0DCA7F}" type="presParOf" srcId="{7E7ABDCF-F0ED-42F3-AC57-0DF8794DF2E1}" destId="{CE9545B8-B249-492B-9548-C08A0CD50275}" srcOrd="1" destOrd="0" presId="urn:microsoft.com/office/officeart/2005/8/layout/default"/>
    <dgm:cxn modelId="{6295B705-CF17-4E8C-A73B-97AD9F103975}" type="presParOf" srcId="{7E7ABDCF-F0ED-42F3-AC57-0DF8794DF2E1}" destId="{55604755-20BB-4EE5-BD49-D11848B4759C}" srcOrd="2" destOrd="0" presId="urn:microsoft.com/office/officeart/2005/8/layout/default"/>
    <dgm:cxn modelId="{6A9C2C9A-41D6-41FB-A2C5-15C25CB41F7C}" type="presParOf" srcId="{7E7ABDCF-F0ED-42F3-AC57-0DF8794DF2E1}" destId="{9DB7A22C-146F-4274-8F2B-F5F27B4323BB}" srcOrd="3" destOrd="0" presId="urn:microsoft.com/office/officeart/2005/8/layout/default"/>
    <dgm:cxn modelId="{20904DE0-DFDE-4AB7-9F2A-79B1E719480C}" type="presParOf" srcId="{7E7ABDCF-F0ED-42F3-AC57-0DF8794DF2E1}" destId="{E46619D8-64AF-48B0-9CE3-2C00B06AC2C5}" srcOrd="4" destOrd="0" presId="urn:microsoft.com/office/officeart/2005/8/layout/default"/>
    <dgm:cxn modelId="{E74B6DA8-40CB-40FB-A198-B4726695074A}" type="presParOf" srcId="{7E7ABDCF-F0ED-42F3-AC57-0DF8794DF2E1}" destId="{71649702-62DD-4334-AADD-BC373482E892}" srcOrd="5" destOrd="0" presId="urn:microsoft.com/office/officeart/2005/8/layout/default"/>
    <dgm:cxn modelId="{E161441F-59BF-42E3-8CC7-940AA935B5D4}" type="presParOf" srcId="{7E7ABDCF-F0ED-42F3-AC57-0DF8794DF2E1}" destId="{51960912-DFB7-450B-991E-3FFDB002BCB3}" srcOrd="6" destOrd="0" presId="urn:microsoft.com/office/officeart/2005/8/layout/default"/>
    <dgm:cxn modelId="{53E98339-0E95-47BE-9856-B91872C5576F}" type="presParOf" srcId="{7E7ABDCF-F0ED-42F3-AC57-0DF8794DF2E1}" destId="{A9C2785A-F555-4FDC-A6D7-E770757A00FB}" srcOrd="7" destOrd="0" presId="urn:microsoft.com/office/officeart/2005/8/layout/default"/>
    <dgm:cxn modelId="{B9E4DBBA-E4D4-483D-ADED-9207C34D7CF3}" type="presParOf" srcId="{7E7ABDCF-F0ED-42F3-AC57-0DF8794DF2E1}" destId="{E33B71A4-99C2-47E0-AFF5-DC16FF0699E6}" srcOrd="8" destOrd="0" presId="urn:microsoft.com/office/officeart/2005/8/layout/default"/>
    <dgm:cxn modelId="{D41C92E0-524E-4820-9075-F78963E6898C}" type="presParOf" srcId="{7E7ABDCF-F0ED-42F3-AC57-0DF8794DF2E1}" destId="{409EEE4F-98BA-42F8-82E8-AFE15A74FA57}" srcOrd="9" destOrd="0" presId="urn:microsoft.com/office/officeart/2005/8/layout/default"/>
    <dgm:cxn modelId="{D33002B1-2FCE-4CC4-9B8F-07190AC8A0B4}" type="presParOf" srcId="{7E7ABDCF-F0ED-42F3-AC57-0DF8794DF2E1}" destId="{970F7903-EE4B-4002-ADAB-CA858F1FCE42}" srcOrd="10" destOrd="0" presId="urn:microsoft.com/office/officeart/2005/8/layout/default"/>
    <dgm:cxn modelId="{64A49891-E9DE-4E80-B4C6-47C703E6BE5E}" type="presParOf" srcId="{7E7ABDCF-F0ED-42F3-AC57-0DF8794DF2E1}" destId="{A41818A8-571E-404B-A32E-F81E812B10DF}" srcOrd="11" destOrd="0" presId="urn:microsoft.com/office/officeart/2005/8/layout/default"/>
    <dgm:cxn modelId="{95A14617-8F7A-4D0A-B2AE-DC35DC0D109D}" type="presParOf" srcId="{7E7ABDCF-F0ED-42F3-AC57-0DF8794DF2E1}" destId="{29A867CA-6BAA-4CDA-8ED4-EC98FA8A3825}" srcOrd="12" destOrd="0" presId="urn:microsoft.com/office/officeart/2005/8/layout/default"/>
    <dgm:cxn modelId="{08544E98-1591-4D29-AA74-76BFA8263635}" type="presParOf" srcId="{7E7ABDCF-F0ED-42F3-AC57-0DF8794DF2E1}" destId="{56DEDE05-FB11-470D-8EB0-D6E12F2AC757}" srcOrd="13" destOrd="0" presId="urn:microsoft.com/office/officeart/2005/8/layout/default"/>
    <dgm:cxn modelId="{49112826-C288-4681-9C76-B64B9ED6DD31}" type="presParOf" srcId="{7E7ABDCF-F0ED-42F3-AC57-0DF8794DF2E1}" destId="{FC5BAA3E-4396-4416-B732-9610B495D9D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D43DDF-3613-40B3-A380-EA84F953F584}"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4ABBE72A-ABF4-4222-A9AC-54468FD3E625}">
      <dgm:prSet/>
      <dgm:spPr/>
      <dgm:t>
        <a:bodyPr/>
        <a:lstStyle/>
        <a:p>
          <a:r>
            <a:rPr lang="en-US"/>
            <a:t>Fatty acid composition</a:t>
          </a:r>
        </a:p>
      </dgm:t>
    </dgm:pt>
    <dgm:pt modelId="{B3F5EDD6-EB57-4D05-A425-CE5BBAC95FE7}" type="parTrans" cxnId="{96F66FA4-392F-4629-9626-62089FD01EE9}">
      <dgm:prSet/>
      <dgm:spPr/>
      <dgm:t>
        <a:bodyPr/>
        <a:lstStyle/>
        <a:p>
          <a:endParaRPr lang="en-US"/>
        </a:p>
      </dgm:t>
    </dgm:pt>
    <dgm:pt modelId="{7F65DAD0-BBD7-48DF-82A6-2B4557DA9E5A}" type="sibTrans" cxnId="{96F66FA4-392F-4629-9626-62089FD01EE9}">
      <dgm:prSet/>
      <dgm:spPr/>
      <dgm:t>
        <a:bodyPr/>
        <a:lstStyle/>
        <a:p>
          <a:endParaRPr lang="en-US"/>
        </a:p>
      </dgm:t>
    </dgm:pt>
    <dgm:pt modelId="{8D8B5A2A-14FE-4743-BD82-B893FF2A80A7}">
      <dgm:prSet/>
      <dgm:spPr/>
      <dgm:t>
        <a:bodyPr/>
        <a:lstStyle/>
        <a:p>
          <a:r>
            <a:rPr lang="en-US"/>
            <a:t>Fatty acid trans isomers content</a:t>
          </a:r>
        </a:p>
      </dgm:t>
    </dgm:pt>
    <dgm:pt modelId="{25FA574E-A1A2-428D-B247-9A611E8DA980}" type="parTrans" cxnId="{5BA2428A-C948-4135-B08D-AA238C117F11}">
      <dgm:prSet/>
      <dgm:spPr/>
      <dgm:t>
        <a:bodyPr/>
        <a:lstStyle/>
        <a:p>
          <a:endParaRPr lang="en-US"/>
        </a:p>
      </dgm:t>
    </dgm:pt>
    <dgm:pt modelId="{D7344F00-DA8D-4D37-9838-52879906EF75}" type="sibTrans" cxnId="{5BA2428A-C948-4135-B08D-AA238C117F11}">
      <dgm:prSet/>
      <dgm:spPr/>
      <dgm:t>
        <a:bodyPr/>
        <a:lstStyle/>
        <a:p>
          <a:endParaRPr lang="en-US"/>
        </a:p>
      </dgm:t>
    </dgm:pt>
    <dgm:pt modelId="{C9C3AC0C-9686-461C-8D74-8FBF95C22AAE}">
      <dgm:prSet/>
      <dgm:spPr/>
      <dgm:t>
        <a:bodyPr/>
        <a:lstStyle/>
        <a:p>
          <a:r>
            <a:rPr lang="en-US"/>
            <a:t>Difference between actual and theoretical content of triacylgylcerols</a:t>
          </a:r>
        </a:p>
      </dgm:t>
    </dgm:pt>
    <dgm:pt modelId="{9E842CFE-3E33-4980-85C0-E57FBB2CBFEA}" type="parTrans" cxnId="{AEAE908E-1F44-441E-9582-ED19754C8324}">
      <dgm:prSet/>
      <dgm:spPr/>
      <dgm:t>
        <a:bodyPr/>
        <a:lstStyle/>
        <a:p>
          <a:endParaRPr lang="en-US"/>
        </a:p>
      </dgm:t>
    </dgm:pt>
    <dgm:pt modelId="{0794ED61-418F-4AC1-BD7F-1D9910C77205}" type="sibTrans" cxnId="{AEAE908E-1F44-441E-9582-ED19754C8324}">
      <dgm:prSet/>
      <dgm:spPr/>
      <dgm:t>
        <a:bodyPr/>
        <a:lstStyle/>
        <a:p>
          <a:endParaRPr lang="en-US"/>
        </a:p>
      </dgm:t>
    </dgm:pt>
    <dgm:pt modelId="{4F74C339-BAAE-45C6-89AF-60210A19694F}">
      <dgm:prSet/>
      <dgm:spPr/>
      <dgm:t>
        <a:bodyPr/>
        <a:lstStyle/>
        <a:p>
          <a:r>
            <a:rPr lang="en-US"/>
            <a:t>Sterols</a:t>
          </a:r>
        </a:p>
      </dgm:t>
    </dgm:pt>
    <dgm:pt modelId="{60254221-83D6-4030-9E97-6B688630BA03}" type="parTrans" cxnId="{B0205A95-D6CA-4EE8-A65F-F178C7E41B77}">
      <dgm:prSet/>
      <dgm:spPr/>
      <dgm:t>
        <a:bodyPr/>
        <a:lstStyle/>
        <a:p>
          <a:endParaRPr lang="en-US"/>
        </a:p>
      </dgm:t>
    </dgm:pt>
    <dgm:pt modelId="{09A6A325-CF24-4BAC-8581-AD02F154D6D3}" type="sibTrans" cxnId="{B0205A95-D6CA-4EE8-A65F-F178C7E41B77}">
      <dgm:prSet/>
      <dgm:spPr/>
      <dgm:t>
        <a:bodyPr/>
        <a:lstStyle/>
        <a:p>
          <a:endParaRPr lang="en-US"/>
        </a:p>
      </dgm:t>
    </dgm:pt>
    <dgm:pt modelId="{3978C8EF-46DB-4C86-903A-65C5D54FCAA2}">
      <dgm:prSet/>
      <dgm:spPr/>
      <dgm:t>
        <a:bodyPr/>
        <a:lstStyle/>
        <a:p>
          <a:r>
            <a:rPr lang="en-US"/>
            <a:t>Triterpene dialcohols</a:t>
          </a:r>
        </a:p>
      </dgm:t>
    </dgm:pt>
    <dgm:pt modelId="{ECE3E9C2-16E9-4E10-8FD1-D86FB06C3693}" type="parTrans" cxnId="{042DE1B6-2C66-4E06-90F0-179FD79EE657}">
      <dgm:prSet/>
      <dgm:spPr/>
      <dgm:t>
        <a:bodyPr/>
        <a:lstStyle/>
        <a:p>
          <a:endParaRPr lang="en-US"/>
        </a:p>
      </dgm:t>
    </dgm:pt>
    <dgm:pt modelId="{425912C0-1E89-4D88-BAC4-41A125F9ECC2}" type="sibTrans" cxnId="{042DE1B6-2C66-4E06-90F0-179FD79EE657}">
      <dgm:prSet/>
      <dgm:spPr/>
      <dgm:t>
        <a:bodyPr/>
        <a:lstStyle/>
        <a:p>
          <a:endParaRPr lang="en-US"/>
        </a:p>
      </dgm:t>
    </dgm:pt>
    <dgm:pt modelId="{95B5392D-75D0-4897-A839-D6FBCC0E39DE}">
      <dgm:prSet/>
      <dgm:spPr/>
      <dgm:t>
        <a:bodyPr/>
        <a:lstStyle/>
        <a:p>
          <a:r>
            <a:rPr lang="en-US"/>
            <a:t>Wax esters</a:t>
          </a:r>
        </a:p>
      </dgm:t>
    </dgm:pt>
    <dgm:pt modelId="{88C681EE-5286-4AF5-A8CA-5B0A0BEB8C26}" type="parTrans" cxnId="{A84ECB3B-B51E-45DF-BBA2-46C5BF2773A2}">
      <dgm:prSet/>
      <dgm:spPr/>
      <dgm:t>
        <a:bodyPr/>
        <a:lstStyle/>
        <a:p>
          <a:endParaRPr lang="en-US"/>
        </a:p>
      </dgm:t>
    </dgm:pt>
    <dgm:pt modelId="{14023762-656C-4BFE-A366-655C28080F2F}" type="sibTrans" cxnId="{A84ECB3B-B51E-45DF-BBA2-46C5BF2773A2}">
      <dgm:prSet/>
      <dgm:spPr/>
      <dgm:t>
        <a:bodyPr/>
        <a:lstStyle/>
        <a:p>
          <a:endParaRPr lang="en-US"/>
        </a:p>
      </dgm:t>
    </dgm:pt>
    <dgm:pt modelId="{CE37FCD6-1F5F-413F-B1BE-A7BE35DD418D}">
      <dgm:prSet/>
      <dgm:spPr/>
      <dgm:t>
        <a:bodyPr/>
        <a:lstStyle/>
        <a:p>
          <a:r>
            <a:rPr lang="en-US"/>
            <a:t>Total aliphatic alcohols content</a:t>
          </a:r>
        </a:p>
      </dgm:t>
    </dgm:pt>
    <dgm:pt modelId="{5A5023A9-EF29-4BF8-A69F-C30C151EB665}" type="parTrans" cxnId="{856D2F0C-CD16-4BBC-883F-4E7CA693E631}">
      <dgm:prSet/>
      <dgm:spPr/>
      <dgm:t>
        <a:bodyPr/>
        <a:lstStyle/>
        <a:p>
          <a:endParaRPr lang="en-US"/>
        </a:p>
      </dgm:t>
    </dgm:pt>
    <dgm:pt modelId="{3B91C2AD-9C92-4D87-9502-59A202246A41}" type="sibTrans" cxnId="{856D2F0C-CD16-4BBC-883F-4E7CA693E631}">
      <dgm:prSet/>
      <dgm:spPr/>
      <dgm:t>
        <a:bodyPr/>
        <a:lstStyle/>
        <a:p>
          <a:endParaRPr lang="en-US"/>
        </a:p>
      </dgm:t>
    </dgm:pt>
    <dgm:pt modelId="{C0148662-F6D9-457A-849C-42FACDB64082}">
      <dgm:prSet/>
      <dgm:spPr/>
      <dgm:t>
        <a:bodyPr/>
        <a:lstStyle/>
        <a:p>
          <a:r>
            <a:rPr lang="en-US"/>
            <a:t>Stigmastadienes</a:t>
          </a:r>
        </a:p>
      </dgm:t>
    </dgm:pt>
    <dgm:pt modelId="{0CF4BCB1-8984-4E65-BD8B-2A054BCA1171}" type="parTrans" cxnId="{074465AE-EE0A-4782-877C-A00EAE956D5B}">
      <dgm:prSet/>
      <dgm:spPr/>
      <dgm:t>
        <a:bodyPr/>
        <a:lstStyle/>
        <a:p>
          <a:endParaRPr lang="en-US"/>
        </a:p>
      </dgm:t>
    </dgm:pt>
    <dgm:pt modelId="{D1B244E3-3592-433D-AF55-B1D8937D4CFD}" type="sibTrans" cxnId="{074465AE-EE0A-4782-877C-A00EAE956D5B}">
      <dgm:prSet/>
      <dgm:spPr/>
      <dgm:t>
        <a:bodyPr/>
        <a:lstStyle/>
        <a:p>
          <a:endParaRPr lang="en-US"/>
        </a:p>
      </dgm:t>
    </dgm:pt>
    <dgm:pt modelId="{02B1A703-32B8-4156-8753-A50DA8BAE239}">
      <dgm:prSet/>
      <dgm:spPr/>
      <dgm:t>
        <a:bodyPr/>
        <a:lstStyle/>
        <a:p>
          <a:r>
            <a:rPr lang="en-US"/>
            <a:t>2-glyceryl monopalminate</a:t>
          </a:r>
        </a:p>
      </dgm:t>
    </dgm:pt>
    <dgm:pt modelId="{16EFF9D4-CB6C-4EC4-9A85-48550BFFDC12}" type="parTrans" cxnId="{3F8AA35E-EAEB-4AAD-ACB1-94851257598E}">
      <dgm:prSet/>
      <dgm:spPr/>
      <dgm:t>
        <a:bodyPr/>
        <a:lstStyle/>
        <a:p>
          <a:endParaRPr lang="en-US"/>
        </a:p>
      </dgm:t>
    </dgm:pt>
    <dgm:pt modelId="{146C15D7-2D8B-4187-B257-2AC49B7CD1C2}" type="sibTrans" cxnId="{3F8AA35E-EAEB-4AAD-ACB1-94851257598E}">
      <dgm:prSet/>
      <dgm:spPr/>
      <dgm:t>
        <a:bodyPr/>
        <a:lstStyle/>
        <a:p>
          <a:endParaRPr lang="en-US"/>
        </a:p>
      </dgm:t>
    </dgm:pt>
    <dgm:pt modelId="{F45895B0-F638-45C7-A6D0-028FF012134B}" type="pres">
      <dgm:prSet presAssocID="{FCD43DDF-3613-40B3-A380-EA84F953F584}" presName="diagram" presStyleCnt="0">
        <dgm:presLayoutVars>
          <dgm:dir/>
          <dgm:resizeHandles val="exact"/>
        </dgm:presLayoutVars>
      </dgm:prSet>
      <dgm:spPr/>
    </dgm:pt>
    <dgm:pt modelId="{984DFC16-534A-44F3-A539-DD7C23777C7C}" type="pres">
      <dgm:prSet presAssocID="{4ABBE72A-ABF4-4222-A9AC-54468FD3E625}" presName="node" presStyleLbl="node1" presStyleIdx="0" presStyleCnt="9">
        <dgm:presLayoutVars>
          <dgm:bulletEnabled val="1"/>
        </dgm:presLayoutVars>
      </dgm:prSet>
      <dgm:spPr/>
    </dgm:pt>
    <dgm:pt modelId="{DA564E59-6623-4660-B400-008850776EDA}" type="pres">
      <dgm:prSet presAssocID="{7F65DAD0-BBD7-48DF-82A6-2B4557DA9E5A}" presName="sibTrans" presStyleCnt="0"/>
      <dgm:spPr/>
    </dgm:pt>
    <dgm:pt modelId="{972EACD4-2243-46C6-8EC6-30EC45C63B97}" type="pres">
      <dgm:prSet presAssocID="{8D8B5A2A-14FE-4743-BD82-B893FF2A80A7}" presName="node" presStyleLbl="node1" presStyleIdx="1" presStyleCnt="9">
        <dgm:presLayoutVars>
          <dgm:bulletEnabled val="1"/>
        </dgm:presLayoutVars>
      </dgm:prSet>
      <dgm:spPr/>
    </dgm:pt>
    <dgm:pt modelId="{67348317-1837-4103-BACD-EBA97C9AE356}" type="pres">
      <dgm:prSet presAssocID="{D7344F00-DA8D-4D37-9838-52879906EF75}" presName="sibTrans" presStyleCnt="0"/>
      <dgm:spPr/>
    </dgm:pt>
    <dgm:pt modelId="{521BE8B0-50D6-4D4C-9794-48613D36F5C4}" type="pres">
      <dgm:prSet presAssocID="{C9C3AC0C-9686-461C-8D74-8FBF95C22AAE}" presName="node" presStyleLbl="node1" presStyleIdx="2" presStyleCnt="9">
        <dgm:presLayoutVars>
          <dgm:bulletEnabled val="1"/>
        </dgm:presLayoutVars>
      </dgm:prSet>
      <dgm:spPr/>
    </dgm:pt>
    <dgm:pt modelId="{2AF7937D-C66A-4366-B4A3-E3259CA329F0}" type="pres">
      <dgm:prSet presAssocID="{0794ED61-418F-4AC1-BD7F-1D9910C77205}" presName="sibTrans" presStyleCnt="0"/>
      <dgm:spPr/>
    </dgm:pt>
    <dgm:pt modelId="{D3745884-1BC3-4F34-8D5D-3ADA4D570FA3}" type="pres">
      <dgm:prSet presAssocID="{4F74C339-BAAE-45C6-89AF-60210A19694F}" presName="node" presStyleLbl="node1" presStyleIdx="3" presStyleCnt="9">
        <dgm:presLayoutVars>
          <dgm:bulletEnabled val="1"/>
        </dgm:presLayoutVars>
      </dgm:prSet>
      <dgm:spPr/>
    </dgm:pt>
    <dgm:pt modelId="{1B9A5B09-E457-4D70-B320-0F63AD90953C}" type="pres">
      <dgm:prSet presAssocID="{09A6A325-CF24-4BAC-8581-AD02F154D6D3}" presName="sibTrans" presStyleCnt="0"/>
      <dgm:spPr/>
    </dgm:pt>
    <dgm:pt modelId="{A5337654-9C51-4F42-85E1-A7EF5C093C5F}" type="pres">
      <dgm:prSet presAssocID="{3978C8EF-46DB-4C86-903A-65C5D54FCAA2}" presName="node" presStyleLbl="node1" presStyleIdx="4" presStyleCnt="9">
        <dgm:presLayoutVars>
          <dgm:bulletEnabled val="1"/>
        </dgm:presLayoutVars>
      </dgm:prSet>
      <dgm:spPr/>
    </dgm:pt>
    <dgm:pt modelId="{A5180789-9509-47B5-8699-858426D04F11}" type="pres">
      <dgm:prSet presAssocID="{425912C0-1E89-4D88-BAC4-41A125F9ECC2}" presName="sibTrans" presStyleCnt="0"/>
      <dgm:spPr/>
    </dgm:pt>
    <dgm:pt modelId="{D6AB2FDB-D679-411E-BD21-8E2C2B30AD75}" type="pres">
      <dgm:prSet presAssocID="{95B5392D-75D0-4897-A839-D6FBCC0E39DE}" presName="node" presStyleLbl="node1" presStyleIdx="5" presStyleCnt="9">
        <dgm:presLayoutVars>
          <dgm:bulletEnabled val="1"/>
        </dgm:presLayoutVars>
      </dgm:prSet>
      <dgm:spPr/>
    </dgm:pt>
    <dgm:pt modelId="{85D73A80-6735-4095-BBB6-07779EDA2E09}" type="pres">
      <dgm:prSet presAssocID="{14023762-656C-4BFE-A366-655C28080F2F}" presName="sibTrans" presStyleCnt="0"/>
      <dgm:spPr/>
    </dgm:pt>
    <dgm:pt modelId="{F8E34173-0E53-4E99-AFE2-B1C68D3C24AA}" type="pres">
      <dgm:prSet presAssocID="{CE37FCD6-1F5F-413F-B1BE-A7BE35DD418D}" presName="node" presStyleLbl="node1" presStyleIdx="6" presStyleCnt="9">
        <dgm:presLayoutVars>
          <dgm:bulletEnabled val="1"/>
        </dgm:presLayoutVars>
      </dgm:prSet>
      <dgm:spPr/>
    </dgm:pt>
    <dgm:pt modelId="{9B18AE6A-E475-4479-96D0-ECC7540DED2E}" type="pres">
      <dgm:prSet presAssocID="{3B91C2AD-9C92-4D87-9502-59A202246A41}" presName="sibTrans" presStyleCnt="0"/>
      <dgm:spPr/>
    </dgm:pt>
    <dgm:pt modelId="{31FF834E-FFCA-4DB0-B8B7-38C97DDB9757}" type="pres">
      <dgm:prSet presAssocID="{C0148662-F6D9-457A-849C-42FACDB64082}" presName="node" presStyleLbl="node1" presStyleIdx="7" presStyleCnt="9">
        <dgm:presLayoutVars>
          <dgm:bulletEnabled val="1"/>
        </dgm:presLayoutVars>
      </dgm:prSet>
      <dgm:spPr/>
    </dgm:pt>
    <dgm:pt modelId="{DA6B5217-0074-453F-AA86-46939F58DD4E}" type="pres">
      <dgm:prSet presAssocID="{D1B244E3-3592-433D-AF55-B1D8937D4CFD}" presName="sibTrans" presStyleCnt="0"/>
      <dgm:spPr/>
    </dgm:pt>
    <dgm:pt modelId="{7BB0CD37-A26B-489A-AB68-771B39D5D993}" type="pres">
      <dgm:prSet presAssocID="{02B1A703-32B8-4156-8753-A50DA8BAE239}" presName="node" presStyleLbl="node1" presStyleIdx="8" presStyleCnt="9">
        <dgm:presLayoutVars>
          <dgm:bulletEnabled val="1"/>
        </dgm:presLayoutVars>
      </dgm:prSet>
      <dgm:spPr/>
    </dgm:pt>
  </dgm:ptLst>
  <dgm:cxnLst>
    <dgm:cxn modelId="{856D2F0C-CD16-4BBC-883F-4E7CA693E631}" srcId="{FCD43DDF-3613-40B3-A380-EA84F953F584}" destId="{CE37FCD6-1F5F-413F-B1BE-A7BE35DD418D}" srcOrd="6" destOrd="0" parTransId="{5A5023A9-EF29-4BF8-A69F-C30C151EB665}" sibTransId="{3B91C2AD-9C92-4D87-9502-59A202246A41}"/>
    <dgm:cxn modelId="{A84ECB3B-B51E-45DF-BBA2-46C5BF2773A2}" srcId="{FCD43DDF-3613-40B3-A380-EA84F953F584}" destId="{95B5392D-75D0-4897-A839-D6FBCC0E39DE}" srcOrd="5" destOrd="0" parTransId="{88C681EE-5286-4AF5-A8CA-5B0A0BEB8C26}" sibTransId="{14023762-656C-4BFE-A366-655C28080F2F}"/>
    <dgm:cxn modelId="{3F8AA35E-EAEB-4AAD-ACB1-94851257598E}" srcId="{FCD43DDF-3613-40B3-A380-EA84F953F584}" destId="{02B1A703-32B8-4156-8753-A50DA8BAE239}" srcOrd="8" destOrd="0" parTransId="{16EFF9D4-CB6C-4EC4-9A85-48550BFFDC12}" sibTransId="{146C15D7-2D8B-4187-B257-2AC49B7CD1C2}"/>
    <dgm:cxn modelId="{9F392F6F-7135-4048-9B5B-D58781FE98E3}" type="presOf" srcId="{02B1A703-32B8-4156-8753-A50DA8BAE239}" destId="{7BB0CD37-A26B-489A-AB68-771B39D5D993}" srcOrd="0" destOrd="0" presId="urn:microsoft.com/office/officeart/2005/8/layout/default"/>
    <dgm:cxn modelId="{BE7A3956-F6B6-4A29-972C-6E4F3421C859}" type="presOf" srcId="{CE37FCD6-1F5F-413F-B1BE-A7BE35DD418D}" destId="{F8E34173-0E53-4E99-AFE2-B1C68D3C24AA}" srcOrd="0" destOrd="0" presId="urn:microsoft.com/office/officeart/2005/8/layout/default"/>
    <dgm:cxn modelId="{25709076-46A0-4920-A94C-F12F5E4BE502}" type="presOf" srcId="{3978C8EF-46DB-4C86-903A-65C5D54FCAA2}" destId="{A5337654-9C51-4F42-85E1-A7EF5C093C5F}" srcOrd="0" destOrd="0" presId="urn:microsoft.com/office/officeart/2005/8/layout/default"/>
    <dgm:cxn modelId="{D9D5A657-EB26-41D7-81B3-F8622903873E}" type="presOf" srcId="{95B5392D-75D0-4897-A839-D6FBCC0E39DE}" destId="{D6AB2FDB-D679-411E-BD21-8E2C2B30AD75}" srcOrd="0" destOrd="0" presId="urn:microsoft.com/office/officeart/2005/8/layout/default"/>
    <dgm:cxn modelId="{5BA2428A-C948-4135-B08D-AA238C117F11}" srcId="{FCD43DDF-3613-40B3-A380-EA84F953F584}" destId="{8D8B5A2A-14FE-4743-BD82-B893FF2A80A7}" srcOrd="1" destOrd="0" parTransId="{25FA574E-A1A2-428D-B247-9A611E8DA980}" sibTransId="{D7344F00-DA8D-4D37-9838-52879906EF75}"/>
    <dgm:cxn modelId="{AEAE908E-1F44-441E-9582-ED19754C8324}" srcId="{FCD43DDF-3613-40B3-A380-EA84F953F584}" destId="{C9C3AC0C-9686-461C-8D74-8FBF95C22AAE}" srcOrd="2" destOrd="0" parTransId="{9E842CFE-3E33-4980-85C0-E57FBB2CBFEA}" sibTransId="{0794ED61-418F-4AC1-BD7F-1D9910C77205}"/>
    <dgm:cxn modelId="{B0205A95-D6CA-4EE8-A65F-F178C7E41B77}" srcId="{FCD43DDF-3613-40B3-A380-EA84F953F584}" destId="{4F74C339-BAAE-45C6-89AF-60210A19694F}" srcOrd="3" destOrd="0" parTransId="{60254221-83D6-4030-9E97-6B688630BA03}" sibTransId="{09A6A325-CF24-4BAC-8581-AD02F154D6D3}"/>
    <dgm:cxn modelId="{F7A3DE9A-1C11-40C0-BE82-51B58D9113AC}" type="presOf" srcId="{C0148662-F6D9-457A-849C-42FACDB64082}" destId="{31FF834E-FFCA-4DB0-B8B7-38C97DDB9757}" srcOrd="0" destOrd="0" presId="urn:microsoft.com/office/officeart/2005/8/layout/default"/>
    <dgm:cxn modelId="{1E6CD8A2-C9FB-454D-B710-673F00B34517}" type="presOf" srcId="{8D8B5A2A-14FE-4743-BD82-B893FF2A80A7}" destId="{972EACD4-2243-46C6-8EC6-30EC45C63B97}" srcOrd="0" destOrd="0" presId="urn:microsoft.com/office/officeart/2005/8/layout/default"/>
    <dgm:cxn modelId="{96F66FA4-392F-4629-9626-62089FD01EE9}" srcId="{FCD43DDF-3613-40B3-A380-EA84F953F584}" destId="{4ABBE72A-ABF4-4222-A9AC-54468FD3E625}" srcOrd="0" destOrd="0" parTransId="{B3F5EDD6-EB57-4D05-A425-CE5BBAC95FE7}" sibTransId="{7F65DAD0-BBD7-48DF-82A6-2B4557DA9E5A}"/>
    <dgm:cxn modelId="{074465AE-EE0A-4782-877C-A00EAE956D5B}" srcId="{FCD43DDF-3613-40B3-A380-EA84F953F584}" destId="{C0148662-F6D9-457A-849C-42FACDB64082}" srcOrd="7" destOrd="0" parTransId="{0CF4BCB1-8984-4E65-BD8B-2A054BCA1171}" sibTransId="{D1B244E3-3592-433D-AF55-B1D8937D4CFD}"/>
    <dgm:cxn modelId="{042DE1B6-2C66-4E06-90F0-179FD79EE657}" srcId="{FCD43DDF-3613-40B3-A380-EA84F953F584}" destId="{3978C8EF-46DB-4C86-903A-65C5D54FCAA2}" srcOrd="4" destOrd="0" parTransId="{ECE3E9C2-16E9-4E10-8FD1-D86FB06C3693}" sibTransId="{425912C0-1E89-4D88-BAC4-41A125F9ECC2}"/>
    <dgm:cxn modelId="{B5B60DC2-3FA8-4737-9912-944ED571B63C}" type="presOf" srcId="{FCD43DDF-3613-40B3-A380-EA84F953F584}" destId="{F45895B0-F638-45C7-A6D0-028FF012134B}" srcOrd="0" destOrd="0" presId="urn:microsoft.com/office/officeart/2005/8/layout/default"/>
    <dgm:cxn modelId="{7737C4E6-6116-407A-BA71-AB3CC6311CF4}" type="presOf" srcId="{4F74C339-BAAE-45C6-89AF-60210A19694F}" destId="{D3745884-1BC3-4F34-8D5D-3ADA4D570FA3}" srcOrd="0" destOrd="0" presId="urn:microsoft.com/office/officeart/2005/8/layout/default"/>
    <dgm:cxn modelId="{227B75F2-E2F9-4BF7-9F27-B18268E68DDA}" type="presOf" srcId="{4ABBE72A-ABF4-4222-A9AC-54468FD3E625}" destId="{984DFC16-534A-44F3-A539-DD7C23777C7C}" srcOrd="0" destOrd="0" presId="urn:microsoft.com/office/officeart/2005/8/layout/default"/>
    <dgm:cxn modelId="{731CD5FC-AC00-4593-B8C1-701C2AEDB39A}" type="presOf" srcId="{C9C3AC0C-9686-461C-8D74-8FBF95C22AAE}" destId="{521BE8B0-50D6-4D4C-9794-48613D36F5C4}" srcOrd="0" destOrd="0" presId="urn:microsoft.com/office/officeart/2005/8/layout/default"/>
    <dgm:cxn modelId="{FCE05AA2-429E-4760-B5F9-40D328C0C2A7}" type="presParOf" srcId="{F45895B0-F638-45C7-A6D0-028FF012134B}" destId="{984DFC16-534A-44F3-A539-DD7C23777C7C}" srcOrd="0" destOrd="0" presId="urn:microsoft.com/office/officeart/2005/8/layout/default"/>
    <dgm:cxn modelId="{407735E1-CFFD-43B6-8F45-7E154AB72F6A}" type="presParOf" srcId="{F45895B0-F638-45C7-A6D0-028FF012134B}" destId="{DA564E59-6623-4660-B400-008850776EDA}" srcOrd="1" destOrd="0" presId="urn:microsoft.com/office/officeart/2005/8/layout/default"/>
    <dgm:cxn modelId="{FA0A7DD2-3C8C-498D-87AD-B799FE8C6984}" type="presParOf" srcId="{F45895B0-F638-45C7-A6D0-028FF012134B}" destId="{972EACD4-2243-46C6-8EC6-30EC45C63B97}" srcOrd="2" destOrd="0" presId="urn:microsoft.com/office/officeart/2005/8/layout/default"/>
    <dgm:cxn modelId="{66896BEF-49FC-4BB2-AF6C-A2B94F4E7B6A}" type="presParOf" srcId="{F45895B0-F638-45C7-A6D0-028FF012134B}" destId="{67348317-1837-4103-BACD-EBA97C9AE356}" srcOrd="3" destOrd="0" presId="urn:microsoft.com/office/officeart/2005/8/layout/default"/>
    <dgm:cxn modelId="{32834533-8048-4099-9509-16A0220FB08B}" type="presParOf" srcId="{F45895B0-F638-45C7-A6D0-028FF012134B}" destId="{521BE8B0-50D6-4D4C-9794-48613D36F5C4}" srcOrd="4" destOrd="0" presId="urn:microsoft.com/office/officeart/2005/8/layout/default"/>
    <dgm:cxn modelId="{59E36DB2-9682-40B5-8DF9-7F5E1F722801}" type="presParOf" srcId="{F45895B0-F638-45C7-A6D0-028FF012134B}" destId="{2AF7937D-C66A-4366-B4A3-E3259CA329F0}" srcOrd="5" destOrd="0" presId="urn:microsoft.com/office/officeart/2005/8/layout/default"/>
    <dgm:cxn modelId="{B5F6C692-0A27-4461-BCC4-15F25A216BF4}" type="presParOf" srcId="{F45895B0-F638-45C7-A6D0-028FF012134B}" destId="{D3745884-1BC3-4F34-8D5D-3ADA4D570FA3}" srcOrd="6" destOrd="0" presId="urn:microsoft.com/office/officeart/2005/8/layout/default"/>
    <dgm:cxn modelId="{10167F4F-E034-4505-9D5D-E9B2713F8308}" type="presParOf" srcId="{F45895B0-F638-45C7-A6D0-028FF012134B}" destId="{1B9A5B09-E457-4D70-B320-0F63AD90953C}" srcOrd="7" destOrd="0" presId="urn:microsoft.com/office/officeart/2005/8/layout/default"/>
    <dgm:cxn modelId="{8FC2573B-2633-4C42-B456-50650B5EBEE6}" type="presParOf" srcId="{F45895B0-F638-45C7-A6D0-028FF012134B}" destId="{A5337654-9C51-4F42-85E1-A7EF5C093C5F}" srcOrd="8" destOrd="0" presId="urn:microsoft.com/office/officeart/2005/8/layout/default"/>
    <dgm:cxn modelId="{522D2480-D03D-48E8-9864-2B313F9798F8}" type="presParOf" srcId="{F45895B0-F638-45C7-A6D0-028FF012134B}" destId="{A5180789-9509-47B5-8699-858426D04F11}" srcOrd="9" destOrd="0" presId="urn:microsoft.com/office/officeart/2005/8/layout/default"/>
    <dgm:cxn modelId="{BA395B97-24A1-47A6-BA9F-4036B46F69C2}" type="presParOf" srcId="{F45895B0-F638-45C7-A6D0-028FF012134B}" destId="{D6AB2FDB-D679-411E-BD21-8E2C2B30AD75}" srcOrd="10" destOrd="0" presId="urn:microsoft.com/office/officeart/2005/8/layout/default"/>
    <dgm:cxn modelId="{EE493672-BC51-4762-AD3B-E663F0A7DECF}" type="presParOf" srcId="{F45895B0-F638-45C7-A6D0-028FF012134B}" destId="{85D73A80-6735-4095-BBB6-07779EDA2E09}" srcOrd="11" destOrd="0" presId="urn:microsoft.com/office/officeart/2005/8/layout/default"/>
    <dgm:cxn modelId="{3694850D-34CC-4193-9E6B-140273CB6410}" type="presParOf" srcId="{F45895B0-F638-45C7-A6D0-028FF012134B}" destId="{F8E34173-0E53-4E99-AFE2-B1C68D3C24AA}" srcOrd="12" destOrd="0" presId="urn:microsoft.com/office/officeart/2005/8/layout/default"/>
    <dgm:cxn modelId="{07C0758A-09AD-4380-A93F-B0D768190008}" type="presParOf" srcId="{F45895B0-F638-45C7-A6D0-028FF012134B}" destId="{9B18AE6A-E475-4479-96D0-ECC7540DED2E}" srcOrd="13" destOrd="0" presId="urn:microsoft.com/office/officeart/2005/8/layout/default"/>
    <dgm:cxn modelId="{DEBA18E0-CFA2-4CF3-AF5F-BDAFA70EAF3F}" type="presParOf" srcId="{F45895B0-F638-45C7-A6D0-028FF012134B}" destId="{31FF834E-FFCA-4DB0-B8B7-38C97DDB9757}" srcOrd="14" destOrd="0" presId="urn:microsoft.com/office/officeart/2005/8/layout/default"/>
    <dgm:cxn modelId="{164ECB7C-C7D1-46E4-86FA-FF5F4D9B0201}" type="presParOf" srcId="{F45895B0-F638-45C7-A6D0-028FF012134B}" destId="{DA6B5217-0074-453F-AA86-46939F58DD4E}" srcOrd="15" destOrd="0" presId="urn:microsoft.com/office/officeart/2005/8/layout/default"/>
    <dgm:cxn modelId="{8967B002-5A1E-43C1-8DA5-44A3E36B2E59}" type="presParOf" srcId="{F45895B0-F638-45C7-A6D0-028FF012134B}" destId="{7BB0CD37-A26B-489A-AB68-771B39D5D993}"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8CC4FB-6747-4077-AAF4-9FC2ED0EC238}"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605F902-3E94-4826-9298-12217AC1BB84}">
      <dgm:prSet/>
      <dgm:spPr/>
      <dgm:t>
        <a:bodyPr/>
        <a:lstStyle/>
        <a:p>
          <a:r>
            <a:rPr lang="en-US" dirty="0"/>
            <a:t>Vibrational spectroscopic technique- rapid measurement, fast data acquisition, low cost, non-destructive sampling</a:t>
          </a:r>
        </a:p>
      </dgm:t>
    </dgm:pt>
    <dgm:pt modelId="{08DEC5EB-8A6D-41A7-8ED5-EBE534FA63E9}" type="parTrans" cxnId="{BA464F5A-7FCD-47A0-B3A2-E36A72F17CC5}">
      <dgm:prSet/>
      <dgm:spPr/>
      <dgm:t>
        <a:bodyPr/>
        <a:lstStyle/>
        <a:p>
          <a:endParaRPr lang="en-US"/>
        </a:p>
      </dgm:t>
    </dgm:pt>
    <dgm:pt modelId="{40061A5D-C882-4A8C-BF55-2800E1E96761}" type="sibTrans" cxnId="{BA464F5A-7FCD-47A0-B3A2-E36A72F17CC5}">
      <dgm:prSet/>
      <dgm:spPr/>
      <dgm:t>
        <a:bodyPr/>
        <a:lstStyle/>
        <a:p>
          <a:endParaRPr lang="en-US"/>
        </a:p>
      </dgm:t>
    </dgm:pt>
    <dgm:pt modelId="{987F364A-5710-4E87-8F5C-91570E4DBC42}">
      <dgm:prSet/>
      <dgm:spPr/>
      <dgm:t>
        <a:bodyPr/>
        <a:lstStyle/>
        <a:p>
          <a:r>
            <a:rPr lang="en-US" dirty="0"/>
            <a:t>Nuclear magnetic resonance (NMR) spectroscopy- used for virgin olive oil adulteration control, quantitative analysis TAGs, trans and cis FAs and sterols</a:t>
          </a:r>
        </a:p>
      </dgm:t>
    </dgm:pt>
    <dgm:pt modelId="{C09720E9-3F94-4C04-85BB-CDCFC4BD0CC5}" type="parTrans" cxnId="{42DE7BA1-2146-4FE4-9E54-7CDC0396922C}">
      <dgm:prSet/>
      <dgm:spPr/>
      <dgm:t>
        <a:bodyPr/>
        <a:lstStyle/>
        <a:p>
          <a:endParaRPr lang="en-US"/>
        </a:p>
      </dgm:t>
    </dgm:pt>
    <dgm:pt modelId="{B096DC11-7CF3-4BB2-8259-8125789FEB23}" type="sibTrans" cxnId="{42DE7BA1-2146-4FE4-9E54-7CDC0396922C}">
      <dgm:prSet/>
      <dgm:spPr/>
      <dgm:t>
        <a:bodyPr/>
        <a:lstStyle/>
        <a:p>
          <a:endParaRPr lang="en-US"/>
        </a:p>
      </dgm:t>
    </dgm:pt>
    <dgm:pt modelId="{2AA102B9-01F6-407A-89B0-4C9BC4E666A8}">
      <dgm:prSet/>
      <dgm:spPr/>
      <dgm:t>
        <a:bodyPr/>
        <a:lstStyle/>
        <a:p>
          <a:r>
            <a:rPr lang="en-US"/>
            <a:t>Mass spectroscopy- used to detect extra virgin olive oil adulterant vegetable oil specifically hazelnut, expensive</a:t>
          </a:r>
        </a:p>
      </dgm:t>
    </dgm:pt>
    <dgm:pt modelId="{93F17716-E60E-4F4E-9F20-0B56EE645C0C}" type="parTrans" cxnId="{2A144FD4-EDBE-4F74-B061-2BA93B0A3D12}">
      <dgm:prSet/>
      <dgm:spPr/>
      <dgm:t>
        <a:bodyPr/>
        <a:lstStyle/>
        <a:p>
          <a:endParaRPr lang="en-US"/>
        </a:p>
      </dgm:t>
    </dgm:pt>
    <dgm:pt modelId="{F3845AC7-DABF-415F-A17F-B5259F3C1258}" type="sibTrans" cxnId="{2A144FD4-EDBE-4F74-B061-2BA93B0A3D12}">
      <dgm:prSet/>
      <dgm:spPr/>
      <dgm:t>
        <a:bodyPr/>
        <a:lstStyle/>
        <a:p>
          <a:endParaRPr lang="en-US"/>
        </a:p>
      </dgm:t>
    </dgm:pt>
    <dgm:pt modelId="{6C26D951-FD31-4830-949A-C296C677CC75}">
      <dgm:prSet/>
      <dgm:spPr/>
      <dgm:t>
        <a:bodyPr/>
        <a:lstStyle/>
        <a:p>
          <a:r>
            <a:rPr lang="en-US"/>
            <a:t>Chromatographic techniques- short time, hard to adopt, limited studies</a:t>
          </a:r>
        </a:p>
      </dgm:t>
    </dgm:pt>
    <dgm:pt modelId="{EAD0810E-B7B6-436B-8ADA-8845782BC6C3}" type="parTrans" cxnId="{4FDF1D71-9A29-43A7-951B-EA2436426901}">
      <dgm:prSet/>
      <dgm:spPr/>
      <dgm:t>
        <a:bodyPr/>
        <a:lstStyle/>
        <a:p>
          <a:endParaRPr lang="en-US"/>
        </a:p>
      </dgm:t>
    </dgm:pt>
    <dgm:pt modelId="{A539419A-0CAD-47CE-8334-D14C26A700C2}" type="sibTrans" cxnId="{4FDF1D71-9A29-43A7-951B-EA2436426901}">
      <dgm:prSet/>
      <dgm:spPr/>
      <dgm:t>
        <a:bodyPr/>
        <a:lstStyle/>
        <a:p>
          <a:endParaRPr lang="en-US"/>
        </a:p>
      </dgm:t>
    </dgm:pt>
    <dgm:pt modelId="{EDF61111-7D5B-4C73-8BC6-5BD7F0882402}">
      <dgm:prSet/>
      <dgm:spPr/>
      <dgm:t>
        <a:bodyPr/>
        <a:lstStyle/>
        <a:p>
          <a:r>
            <a:rPr lang="en-US"/>
            <a:t>Others like DNA based, electronic nose and tongue based, thermal techniques, isotopic techniques</a:t>
          </a:r>
        </a:p>
      </dgm:t>
    </dgm:pt>
    <dgm:pt modelId="{D025D3DC-2456-4FC8-949E-4C9F05720092}" type="parTrans" cxnId="{76FF1991-D881-47B4-AA21-A456547F2E36}">
      <dgm:prSet/>
      <dgm:spPr/>
      <dgm:t>
        <a:bodyPr/>
        <a:lstStyle/>
        <a:p>
          <a:endParaRPr lang="en-US"/>
        </a:p>
      </dgm:t>
    </dgm:pt>
    <dgm:pt modelId="{C8D82DA6-4035-4E2F-9E52-1865B77A48AA}" type="sibTrans" cxnId="{76FF1991-D881-47B4-AA21-A456547F2E36}">
      <dgm:prSet/>
      <dgm:spPr/>
      <dgm:t>
        <a:bodyPr/>
        <a:lstStyle/>
        <a:p>
          <a:endParaRPr lang="en-US"/>
        </a:p>
      </dgm:t>
    </dgm:pt>
    <dgm:pt modelId="{96727A5B-AF4F-4EE2-A0F1-FB9182490525}" type="pres">
      <dgm:prSet presAssocID="{478CC4FB-6747-4077-AAF4-9FC2ED0EC238}" presName="vert0" presStyleCnt="0">
        <dgm:presLayoutVars>
          <dgm:dir/>
          <dgm:animOne val="branch"/>
          <dgm:animLvl val="lvl"/>
        </dgm:presLayoutVars>
      </dgm:prSet>
      <dgm:spPr/>
    </dgm:pt>
    <dgm:pt modelId="{AF4DB417-F8F2-4160-878A-34C2D1399967}" type="pres">
      <dgm:prSet presAssocID="{9605F902-3E94-4826-9298-12217AC1BB84}" presName="thickLine" presStyleLbl="alignNode1" presStyleIdx="0" presStyleCnt="5"/>
      <dgm:spPr/>
    </dgm:pt>
    <dgm:pt modelId="{27D644DA-D112-40B8-8FE8-D01B7D76EB93}" type="pres">
      <dgm:prSet presAssocID="{9605F902-3E94-4826-9298-12217AC1BB84}" presName="horz1" presStyleCnt="0"/>
      <dgm:spPr/>
    </dgm:pt>
    <dgm:pt modelId="{9C52F4A5-6443-4AAE-926B-EBD8CB1EF39B}" type="pres">
      <dgm:prSet presAssocID="{9605F902-3E94-4826-9298-12217AC1BB84}" presName="tx1" presStyleLbl="revTx" presStyleIdx="0" presStyleCnt="5"/>
      <dgm:spPr/>
    </dgm:pt>
    <dgm:pt modelId="{B869974E-67CD-4928-9309-33CECB8D25FF}" type="pres">
      <dgm:prSet presAssocID="{9605F902-3E94-4826-9298-12217AC1BB84}" presName="vert1" presStyleCnt="0"/>
      <dgm:spPr/>
    </dgm:pt>
    <dgm:pt modelId="{539045C8-0B32-4457-BD92-4F77043B9819}" type="pres">
      <dgm:prSet presAssocID="{987F364A-5710-4E87-8F5C-91570E4DBC42}" presName="thickLine" presStyleLbl="alignNode1" presStyleIdx="1" presStyleCnt="5"/>
      <dgm:spPr/>
    </dgm:pt>
    <dgm:pt modelId="{A3D78655-7F19-43C5-B490-A8EEBF7FBEA4}" type="pres">
      <dgm:prSet presAssocID="{987F364A-5710-4E87-8F5C-91570E4DBC42}" presName="horz1" presStyleCnt="0"/>
      <dgm:spPr/>
    </dgm:pt>
    <dgm:pt modelId="{44ED3E0F-6804-4E06-BF24-14AC0FB4ACE0}" type="pres">
      <dgm:prSet presAssocID="{987F364A-5710-4E87-8F5C-91570E4DBC42}" presName="tx1" presStyleLbl="revTx" presStyleIdx="1" presStyleCnt="5"/>
      <dgm:spPr/>
    </dgm:pt>
    <dgm:pt modelId="{9ED587A3-EAAC-466F-B5E7-C15E918C6311}" type="pres">
      <dgm:prSet presAssocID="{987F364A-5710-4E87-8F5C-91570E4DBC42}" presName="vert1" presStyleCnt="0"/>
      <dgm:spPr/>
    </dgm:pt>
    <dgm:pt modelId="{2CE5B047-EBFA-44AD-B220-1A90CFAB60FC}" type="pres">
      <dgm:prSet presAssocID="{2AA102B9-01F6-407A-89B0-4C9BC4E666A8}" presName="thickLine" presStyleLbl="alignNode1" presStyleIdx="2" presStyleCnt="5"/>
      <dgm:spPr/>
    </dgm:pt>
    <dgm:pt modelId="{786AD5F6-7375-4276-BCA3-FBEF8381FA81}" type="pres">
      <dgm:prSet presAssocID="{2AA102B9-01F6-407A-89B0-4C9BC4E666A8}" presName="horz1" presStyleCnt="0"/>
      <dgm:spPr/>
    </dgm:pt>
    <dgm:pt modelId="{866541E8-38B0-4010-8275-0BAA65DC98C9}" type="pres">
      <dgm:prSet presAssocID="{2AA102B9-01F6-407A-89B0-4C9BC4E666A8}" presName="tx1" presStyleLbl="revTx" presStyleIdx="2" presStyleCnt="5"/>
      <dgm:spPr/>
    </dgm:pt>
    <dgm:pt modelId="{55E0E269-6FF0-462D-BDFA-D79F45F5F9DE}" type="pres">
      <dgm:prSet presAssocID="{2AA102B9-01F6-407A-89B0-4C9BC4E666A8}" presName="vert1" presStyleCnt="0"/>
      <dgm:spPr/>
    </dgm:pt>
    <dgm:pt modelId="{2B84114C-77C2-41DA-8F52-8D5BF0D93F31}" type="pres">
      <dgm:prSet presAssocID="{6C26D951-FD31-4830-949A-C296C677CC75}" presName="thickLine" presStyleLbl="alignNode1" presStyleIdx="3" presStyleCnt="5"/>
      <dgm:spPr/>
    </dgm:pt>
    <dgm:pt modelId="{AA3E6510-80C7-46FE-9191-5D865FE3C80E}" type="pres">
      <dgm:prSet presAssocID="{6C26D951-FD31-4830-949A-C296C677CC75}" presName="horz1" presStyleCnt="0"/>
      <dgm:spPr/>
    </dgm:pt>
    <dgm:pt modelId="{4EADA748-EA64-4325-9821-B914D1F7A8C2}" type="pres">
      <dgm:prSet presAssocID="{6C26D951-FD31-4830-949A-C296C677CC75}" presName="tx1" presStyleLbl="revTx" presStyleIdx="3" presStyleCnt="5"/>
      <dgm:spPr/>
    </dgm:pt>
    <dgm:pt modelId="{317821F0-96D7-44D9-80CD-A5233EADCBD0}" type="pres">
      <dgm:prSet presAssocID="{6C26D951-FD31-4830-949A-C296C677CC75}" presName="vert1" presStyleCnt="0"/>
      <dgm:spPr/>
    </dgm:pt>
    <dgm:pt modelId="{C8CACB77-33E0-4682-845F-00AECA65E4CA}" type="pres">
      <dgm:prSet presAssocID="{EDF61111-7D5B-4C73-8BC6-5BD7F0882402}" presName="thickLine" presStyleLbl="alignNode1" presStyleIdx="4" presStyleCnt="5"/>
      <dgm:spPr/>
    </dgm:pt>
    <dgm:pt modelId="{EB454BC1-98D6-45DA-8EF5-754AAA659519}" type="pres">
      <dgm:prSet presAssocID="{EDF61111-7D5B-4C73-8BC6-5BD7F0882402}" presName="horz1" presStyleCnt="0"/>
      <dgm:spPr/>
    </dgm:pt>
    <dgm:pt modelId="{846499EB-35F4-4822-8E1E-E34A658F9DBD}" type="pres">
      <dgm:prSet presAssocID="{EDF61111-7D5B-4C73-8BC6-5BD7F0882402}" presName="tx1" presStyleLbl="revTx" presStyleIdx="4" presStyleCnt="5"/>
      <dgm:spPr/>
    </dgm:pt>
    <dgm:pt modelId="{BE949DC2-DD16-48EA-AFF8-864BD9025879}" type="pres">
      <dgm:prSet presAssocID="{EDF61111-7D5B-4C73-8BC6-5BD7F0882402}" presName="vert1" presStyleCnt="0"/>
      <dgm:spPr/>
    </dgm:pt>
  </dgm:ptLst>
  <dgm:cxnLst>
    <dgm:cxn modelId="{4FDF1D71-9A29-43A7-951B-EA2436426901}" srcId="{478CC4FB-6747-4077-AAF4-9FC2ED0EC238}" destId="{6C26D951-FD31-4830-949A-C296C677CC75}" srcOrd="3" destOrd="0" parTransId="{EAD0810E-B7B6-436B-8ADA-8845782BC6C3}" sibTransId="{A539419A-0CAD-47CE-8334-D14C26A700C2}"/>
    <dgm:cxn modelId="{BA464F5A-7FCD-47A0-B3A2-E36A72F17CC5}" srcId="{478CC4FB-6747-4077-AAF4-9FC2ED0EC238}" destId="{9605F902-3E94-4826-9298-12217AC1BB84}" srcOrd="0" destOrd="0" parTransId="{08DEC5EB-8A6D-41A7-8ED5-EBE534FA63E9}" sibTransId="{40061A5D-C882-4A8C-BF55-2800E1E96761}"/>
    <dgm:cxn modelId="{6BA3818E-F975-43C2-85E1-673D62F25CB2}" type="presOf" srcId="{2AA102B9-01F6-407A-89B0-4C9BC4E666A8}" destId="{866541E8-38B0-4010-8275-0BAA65DC98C9}" srcOrd="0" destOrd="0" presId="urn:microsoft.com/office/officeart/2008/layout/LinedList"/>
    <dgm:cxn modelId="{76FF1991-D881-47B4-AA21-A456547F2E36}" srcId="{478CC4FB-6747-4077-AAF4-9FC2ED0EC238}" destId="{EDF61111-7D5B-4C73-8BC6-5BD7F0882402}" srcOrd="4" destOrd="0" parTransId="{D025D3DC-2456-4FC8-949E-4C9F05720092}" sibTransId="{C8D82DA6-4035-4E2F-9E52-1865B77A48AA}"/>
    <dgm:cxn modelId="{ABDEAA99-9AAE-46D7-B1F3-B4EFA1C8745B}" type="presOf" srcId="{9605F902-3E94-4826-9298-12217AC1BB84}" destId="{9C52F4A5-6443-4AAE-926B-EBD8CB1EF39B}" srcOrd="0" destOrd="0" presId="urn:microsoft.com/office/officeart/2008/layout/LinedList"/>
    <dgm:cxn modelId="{42DE7BA1-2146-4FE4-9E54-7CDC0396922C}" srcId="{478CC4FB-6747-4077-AAF4-9FC2ED0EC238}" destId="{987F364A-5710-4E87-8F5C-91570E4DBC42}" srcOrd="1" destOrd="0" parTransId="{C09720E9-3F94-4C04-85BB-CDCFC4BD0CC5}" sibTransId="{B096DC11-7CF3-4BB2-8259-8125789FEB23}"/>
    <dgm:cxn modelId="{E2A301B0-43B3-4D31-861C-6E67C1EE6BD1}" type="presOf" srcId="{478CC4FB-6747-4077-AAF4-9FC2ED0EC238}" destId="{96727A5B-AF4F-4EE2-A0F1-FB9182490525}" srcOrd="0" destOrd="0" presId="urn:microsoft.com/office/officeart/2008/layout/LinedList"/>
    <dgm:cxn modelId="{5A5FF4C6-E194-4107-80B2-FBDB59BDE515}" type="presOf" srcId="{EDF61111-7D5B-4C73-8BC6-5BD7F0882402}" destId="{846499EB-35F4-4822-8E1E-E34A658F9DBD}" srcOrd="0" destOrd="0" presId="urn:microsoft.com/office/officeart/2008/layout/LinedList"/>
    <dgm:cxn modelId="{656A1ED0-7935-4BE4-BEA7-24D024411C61}" type="presOf" srcId="{6C26D951-FD31-4830-949A-C296C677CC75}" destId="{4EADA748-EA64-4325-9821-B914D1F7A8C2}" srcOrd="0" destOrd="0" presId="urn:microsoft.com/office/officeart/2008/layout/LinedList"/>
    <dgm:cxn modelId="{2A144FD4-EDBE-4F74-B061-2BA93B0A3D12}" srcId="{478CC4FB-6747-4077-AAF4-9FC2ED0EC238}" destId="{2AA102B9-01F6-407A-89B0-4C9BC4E666A8}" srcOrd="2" destOrd="0" parTransId="{93F17716-E60E-4F4E-9F20-0B56EE645C0C}" sibTransId="{F3845AC7-DABF-415F-A17F-B5259F3C1258}"/>
    <dgm:cxn modelId="{F65292D8-0A01-4C22-BB84-F7C5A32273E7}" type="presOf" srcId="{987F364A-5710-4E87-8F5C-91570E4DBC42}" destId="{44ED3E0F-6804-4E06-BF24-14AC0FB4ACE0}" srcOrd="0" destOrd="0" presId="urn:microsoft.com/office/officeart/2008/layout/LinedList"/>
    <dgm:cxn modelId="{EC02EE46-6EDD-4CBF-811D-582CC0132786}" type="presParOf" srcId="{96727A5B-AF4F-4EE2-A0F1-FB9182490525}" destId="{AF4DB417-F8F2-4160-878A-34C2D1399967}" srcOrd="0" destOrd="0" presId="urn:microsoft.com/office/officeart/2008/layout/LinedList"/>
    <dgm:cxn modelId="{2C5E5089-D7E7-4003-AC31-4F5B738B8C11}" type="presParOf" srcId="{96727A5B-AF4F-4EE2-A0F1-FB9182490525}" destId="{27D644DA-D112-40B8-8FE8-D01B7D76EB93}" srcOrd="1" destOrd="0" presId="urn:microsoft.com/office/officeart/2008/layout/LinedList"/>
    <dgm:cxn modelId="{53D7C78B-9641-4F9D-8BCE-CA6594C20626}" type="presParOf" srcId="{27D644DA-D112-40B8-8FE8-D01B7D76EB93}" destId="{9C52F4A5-6443-4AAE-926B-EBD8CB1EF39B}" srcOrd="0" destOrd="0" presId="urn:microsoft.com/office/officeart/2008/layout/LinedList"/>
    <dgm:cxn modelId="{049BC767-6524-40ED-89B7-136C616EC399}" type="presParOf" srcId="{27D644DA-D112-40B8-8FE8-D01B7D76EB93}" destId="{B869974E-67CD-4928-9309-33CECB8D25FF}" srcOrd="1" destOrd="0" presId="urn:microsoft.com/office/officeart/2008/layout/LinedList"/>
    <dgm:cxn modelId="{D7FDD580-939E-48EC-BB1C-EBD6FFD4C9D7}" type="presParOf" srcId="{96727A5B-AF4F-4EE2-A0F1-FB9182490525}" destId="{539045C8-0B32-4457-BD92-4F77043B9819}" srcOrd="2" destOrd="0" presId="urn:microsoft.com/office/officeart/2008/layout/LinedList"/>
    <dgm:cxn modelId="{F9AD3EF1-8D1E-4936-9A94-5841FA44A821}" type="presParOf" srcId="{96727A5B-AF4F-4EE2-A0F1-FB9182490525}" destId="{A3D78655-7F19-43C5-B490-A8EEBF7FBEA4}" srcOrd="3" destOrd="0" presId="urn:microsoft.com/office/officeart/2008/layout/LinedList"/>
    <dgm:cxn modelId="{A42AB8EE-5B10-4CBD-BA2D-A13B9C24D294}" type="presParOf" srcId="{A3D78655-7F19-43C5-B490-A8EEBF7FBEA4}" destId="{44ED3E0F-6804-4E06-BF24-14AC0FB4ACE0}" srcOrd="0" destOrd="0" presId="urn:microsoft.com/office/officeart/2008/layout/LinedList"/>
    <dgm:cxn modelId="{7A21AB64-1CCA-4EF7-8952-D9516198272B}" type="presParOf" srcId="{A3D78655-7F19-43C5-B490-A8EEBF7FBEA4}" destId="{9ED587A3-EAAC-466F-B5E7-C15E918C6311}" srcOrd="1" destOrd="0" presId="urn:microsoft.com/office/officeart/2008/layout/LinedList"/>
    <dgm:cxn modelId="{D25A11A8-8AAD-411B-BED8-544A06C23C1C}" type="presParOf" srcId="{96727A5B-AF4F-4EE2-A0F1-FB9182490525}" destId="{2CE5B047-EBFA-44AD-B220-1A90CFAB60FC}" srcOrd="4" destOrd="0" presId="urn:microsoft.com/office/officeart/2008/layout/LinedList"/>
    <dgm:cxn modelId="{DAA93051-A26C-4F19-B48F-B6AFCE7F7F61}" type="presParOf" srcId="{96727A5B-AF4F-4EE2-A0F1-FB9182490525}" destId="{786AD5F6-7375-4276-BCA3-FBEF8381FA81}" srcOrd="5" destOrd="0" presId="urn:microsoft.com/office/officeart/2008/layout/LinedList"/>
    <dgm:cxn modelId="{3AE84A55-9946-46F0-8669-0E5FAF3C0CB5}" type="presParOf" srcId="{786AD5F6-7375-4276-BCA3-FBEF8381FA81}" destId="{866541E8-38B0-4010-8275-0BAA65DC98C9}" srcOrd="0" destOrd="0" presId="urn:microsoft.com/office/officeart/2008/layout/LinedList"/>
    <dgm:cxn modelId="{A6F69628-9F5F-4634-9574-675485C19B19}" type="presParOf" srcId="{786AD5F6-7375-4276-BCA3-FBEF8381FA81}" destId="{55E0E269-6FF0-462D-BDFA-D79F45F5F9DE}" srcOrd="1" destOrd="0" presId="urn:microsoft.com/office/officeart/2008/layout/LinedList"/>
    <dgm:cxn modelId="{E342C29F-70D1-47C9-B29B-4D22A50A5F84}" type="presParOf" srcId="{96727A5B-AF4F-4EE2-A0F1-FB9182490525}" destId="{2B84114C-77C2-41DA-8F52-8D5BF0D93F31}" srcOrd="6" destOrd="0" presId="urn:microsoft.com/office/officeart/2008/layout/LinedList"/>
    <dgm:cxn modelId="{1F85A01A-2B71-424C-A4F8-5A485218EEE9}" type="presParOf" srcId="{96727A5B-AF4F-4EE2-A0F1-FB9182490525}" destId="{AA3E6510-80C7-46FE-9191-5D865FE3C80E}" srcOrd="7" destOrd="0" presId="urn:microsoft.com/office/officeart/2008/layout/LinedList"/>
    <dgm:cxn modelId="{D6B9B7B0-8259-4D14-A82B-DF40439206EF}" type="presParOf" srcId="{AA3E6510-80C7-46FE-9191-5D865FE3C80E}" destId="{4EADA748-EA64-4325-9821-B914D1F7A8C2}" srcOrd="0" destOrd="0" presId="urn:microsoft.com/office/officeart/2008/layout/LinedList"/>
    <dgm:cxn modelId="{76D713E9-7151-43CC-AC1C-968EE3AD54D5}" type="presParOf" srcId="{AA3E6510-80C7-46FE-9191-5D865FE3C80E}" destId="{317821F0-96D7-44D9-80CD-A5233EADCBD0}" srcOrd="1" destOrd="0" presId="urn:microsoft.com/office/officeart/2008/layout/LinedList"/>
    <dgm:cxn modelId="{3F9F664A-035D-4381-A901-0CA061B77E59}" type="presParOf" srcId="{96727A5B-AF4F-4EE2-A0F1-FB9182490525}" destId="{C8CACB77-33E0-4682-845F-00AECA65E4CA}" srcOrd="8" destOrd="0" presId="urn:microsoft.com/office/officeart/2008/layout/LinedList"/>
    <dgm:cxn modelId="{4C029D30-39EE-4DAE-B3CF-2C52E73DF135}" type="presParOf" srcId="{96727A5B-AF4F-4EE2-A0F1-FB9182490525}" destId="{EB454BC1-98D6-45DA-8EF5-754AAA659519}" srcOrd="9" destOrd="0" presId="urn:microsoft.com/office/officeart/2008/layout/LinedList"/>
    <dgm:cxn modelId="{9D18BC06-51FD-417C-9415-7A531534150C}" type="presParOf" srcId="{EB454BC1-98D6-45DA-8EF5-754AAA659519}" destId="{846499EB-35F4-4822-8E1E-E34A658F9DBD}" srcOrd="0" destOrd="0" presId="urn:microsoft.com/office/officeart/2008/layout/LinedList"/>
    <dgm:cxn modelId="{7BC461BB-760B-433F-94F6-225E8D7CDEC5}" type="presParOf" srcId="{EB454BC1-98D6-45DA-8EF5-754AAA659519}" destId="{BE949DC2-DD16-48EA-AFF8-864BD902587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69993-C03B-45A4-860A-89EFFD6661F8}">
      <dsp:nvSpPr>
        <dsp:cNvPr id="0" name=""/>
        <dsp:cNvSpPr/>
      </dsp:nvSpPr>
      <dsp:spPr>
        <a:xfrm>
          <a:off x="736092" y="1917310"/>
          <a:ext cx="3785616" cy="522902"/>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3:14</a:t>
          </a:r>
        </a:p>
      </dsp:txBody>
      <dsp:txXfrm>
        <a:off x="736092" y="1917310"/>
        <a:ext cx="3681036" cy="522902"/>
      </dsp:txXfrm>
    </dsp:sp>
    <dsp:sp modelId="{D45C1ADE-4DAB-43F4-89A5-6CBCA10BFCDE}">
      <dsp:nvSpPr>
        <dsp:cNvPr id="0" name=""/>
        <dsp:cNvSpPr/>
      </dsp:nvSpPr>
      <dsp:spPr>
        <a:xfrm>
          <a:off x="0" y="0"/>
          <a:ext cx="5257799" cy="139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a:t>In the year 2020, global consumption of olive oil was 3.14 million tons</a:t>
          </a:r>
        </a:p>
      </dsp:txBody>
      <dsp:txXfrm>
        <a:off x="0" y="0"/>
        <a:ext cx="5257799" cy="1394407"/>
      </dsp:txXfrm>
    </dsp:sp>
    <dsp:sp modelId="{B688CE64-A13D-4744-89FF-C9C7919F8736}">
      <dsp:nvSpPr>
        <dsp:cNvPr id="0" name=""/>
        <dsp:cNvSpPr/>
      </dsp:nvSpPr>
      <dsp:spPr>
        <a:xfrm>
          <a:off x="4521708" y="2178761"/>
          <a:ext cx="1472183" cy="0"/>
        </a:xfrm>
        <a:custGeom>
          <a:avLst/>
          <a:gdLst/>
          <a:ahLst/>
          <a:cxnLst/>
          <a:rect l="0" t="0" r="0" b="0"/>
          <a:pathLst>
            <a:path>
              <a:moveTo>
                <a:pt x="0" y="0"/>
              </a:moveTo>
              <a:lnTo>
                <a:pt x="1472183"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1CD872-0641-46B5-8B0E-348BD6DEB5F8}">
      <dsp:nvSpPr>
        <dsp:cNvPr id="0" name=""/>
        <dsp:cNvSpPr/>
      </dsp:nvSpPr>
      <dsp:spPr>
        <a:xfrm>
          <a:off x="2628900" y="1481558"/>
          <a:ext cx="0" cy="43575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2BDE901-4D09-41D6-9DB2-6741721493E0}">
      <dsp:nvSpPr>
        <dsp:cNvPr id="0" name=""/>
        <dsp:cNvSpPr/>
      </dsp:nvSpPr>
      <dsp:spPr>
        <a:xfrm>
          <a:off x="2585324" y="1394407"/>
          <a:ext cx="87150" cy="87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7F418-FD5E-4C13-9C64-9E9FC6365CA1}">
      <dsp:nvSpPr>
        <dsp:cNvPr id="0" name=""/>
        <dsp:cNvSpPr/>
      </dsp:nvSpPr>
      <dsp:spPr>
        <a:xfrm rot="10800000">
          <a:off x="5993892" y="1917310"/>
          <a:ext cx="3785616" cy="522902"/>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13:03</a:t>
          </a:r>
        </a:p>
      </dsp:txBody>
      <dsp:txXfrm rot="10800000">
        <a:off x="6098472" y="1917310"/>
        <a:ext cx="3681036" cy="522902"/>
      </dsp:txXfrm>
    </dsp:sp>
    <dsp:sp modelId="{E0A0689D-031C-4D05-8317-7BD239572B08}">
      <dsp:nvSpPr>
        <dsp:cNvPr id="0" name=""/>
        <dsp:cNvSpPr/>
      </dsp:nvSpPr>
      <dsp:spPr>
        <a:xfrm>
          <a:off x="5257800" y="2963116"/>
          <a:ext cx="5257799" cy="1394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a:t>Global market size was 13.03 billion USD in 2019 and is expected to be 16.64 billion USD by 2027</a:t>
          </a:r>
        </a:p>
      </dsp:txBody>
      <dsp:txXfrm>
        <a:off x="5257800" y="2963116"/>
        <a:ext cx="5257799" cy="1394407"/>
      </dsp:txXfrm>
    </dsp:sp>
    <dsp:sp modelId="{47241B99-F5F9-42DE-9EF9-401FBE098ED5}">
      <dsp:nvSpPr>
        <dsp:cNvPr id="0" name=""/>
        <dsp:cNvSpPr/>
      </dsp:nvSpPr>
      <dsp:spPr>
        <a:xfrm>
          <a:off x="7886700" y="2440213"/>
          <a:ext cx="0" cy="435752"/>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F3F9760-E84A-45A0-8AE5-2CAA621AD60D}">
      <dsp:nvSpPr>
        <dsp:cNvPr id="0" name=""/>
        <dsp:cNvSpPr/>
      </dsp:nvSpPr>
      <dsp:spPr>
        <a:xfrm>
          <a:off x="7843124" y="2875965"/>
          <a:ext cx="87150" cy="87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9405A-8A0B-42A4-9DD5-845DAF733FB0}">
      <dsp:nvSpPr>
        <dsp:cNvPr id="0" name=""/>
        <dsp:cNvSpPr/>
      </dsp:nvSpPr>
      <dsp:spPr>
        <a:xfrm>
          <a:off x="0" y="587190"/>
          <a:ext cx="6900512"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Rapidly increasing demand of olive oil is subjected to massive production</a:t>
          </a:r>
        </a:p>
      </dsp:txBody>
      <dsp:txXfrm>
        <a:off x="50489" y="637679"/>
        <a:ext cx="6799534" cy="933302"/>
      </dsp:txXfrm>
    </dsp:sp>
    <dsp:sp modelId="{B318807C-DA04-46E9-B027-6E12475F32D8}">
      <dsp:nvSpPr>
        <dsp:cNvPr id="0" name=""/>
        <dsp:cNvSpPr/>
      </dsp:nvSpPr>
      <dsp:spPr>
        <a:xfrm>
          <a:off x="0" y="1696350"/>
          <a:ext cx="6900512" cy="103428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Categorization of olive oil (extra virgin, virgin, </a:t>
          </a:r>
          <a:r>
            <a:rPr lang="en-US" sz="2600" kern="1200" dirty="0" err="1"/>
            <a:t>lampante</a:t>
          </a:r>
          <a:r>
            <a:rPr lang="en-US" sz="2600" kern="1200" dirty="0"/>
            <a:t> virgin, refined, )</a:t>
          </a:r>
        </a:p>
      </dsp:txBody>
      <dsp:txXfrm>
        <a:off x="50489" y="1746839"/>
        <a:ext cx="6799534" cy="933302"/>
      </dsp:txXfrm>
    </dsp:sp>
    <dsp:sp modelId="{53345FB1-E67B-48DD-9D66-4B095103EC09}">
      <dsp:nvSpPr>
        <dsp:cNvPr id="0" name=""/>
        <dsp:cNvSpPr/>
      </dsp:nvSpPr>
      <dsp:spPr>
        <a:xfrm>
          <a:off x="0" y="2805510"/>
          <a:ext cx="6900512" cy="103428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Consumer preference </a:t>
          </a:r>
        </a:p>
      </dsp:txBody>
      <dsp:txXfrm>
        <a:off x="50489" y="2855999"/>
        <a:ext cx="6799534" cy="933302"/>
      </dsp:txXfrm>
    </dsp:sp>
    <dsp:sp modelId="{6C694E49-3312-4E99-BB9E-95B9D612AF70}">
      <dsp:nvSpPr>
        <dsp:cNvPr id="0" name=""/>
        <dsp:cNvSpPr/>
      </dsp:nvSpPr>
      <dsp:spPr>
        <a:xfrm>
          <a:off x="0" y="3914670"/>
          <a:ext cx="6900512" cy="103428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Manufacturers and suppliers taking advantage of the situation to take maximum economic benefit</a:t>
          </a:r>
        </a:p>
      </dsp:txBody>
      <dsp:txXfrm>
        <a:off x="50489" y="3965159"/>
        <a:ext cx="6799534" cy="933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974FD-0D60-44F4-B4CA-B80FE058729F}">
      <dsp:nvSpPr>
        <dsp:cNvPr id="0" name=""/>
        <dsp:cNvSpPr/>
      </dsp:nvSpPr>
      <dsp:spPr>
        <a:xfrm>
          <a:off x="3250" y="402897"/>
          <a:ext cx="2578360" cy="15470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Content of free fatty acids</a:t>
          </a:r>
        </a:p>
      </dsp:txBody>
      <dsp:txXfrm>
        <a:off x="3250" y="402897"/>
        <a:ext cx="2578360" cy="1547016"/>
      </dsp:txXfrm>
    </dsp:sp>
    <dsp:sp modelId="{55604755-20BB-4EE5-BD49-D11848B4759C}">
      <dsp:nvSpPr>
        <dsp:cNvPr id="0" name=""/>
        <dsp:cNvSpPr/>
      </dsp:nvSpPr>
      <dsp:spPr>
        <a:xfrm>
          <a:off x="2839446" y="402897"/>
          <a:ext cx="2578360" cy="15470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Peroxide value (PV)</a:t>
          </a:r>
        </a:p>
      </dsp:txBody>
      <dsp:txXfrm>
        <a:off x="2839446" y="402897"/>
        <a:ext cx="2578360" cy="1547016"/>
      </dsp:txXfrm>
    </dsp:sp>
    <dsp:sp modelId="{E46619D8-64AF-48B0-9CE3-2C00B06AC2C5}">
      <dsp:nvSpPr>
        <dsp:cNvPr id="0" name=""/>
        <dsp:cNvSpPr/>
      </dsp:nvSpPr>
      <dsp:spPr>
        <a:xfrm>
          <a:off x="5675643" y="402897"/>
          <a:ext cx="2578360" cy="15470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Ultraviolet specific extinction coefficients</a:t>
          </a:r>
        </a:p>
      </dsp:txBody>
      <dsp:txXfrm>
        <a:off x="5675643" y="402897"/>
        <a:ext cx="2578360" cy="1547016"/>
      </dsp:txXfrm>
    </dsp:sp>
    <dsp:sp modelId="{51960912-DFB7-450B-991E-3FFDB002BCB3}">
      <dsp:nvSpPr>
        <dsp:cNvPr id="0" name=""/>
        <dsp:cNvSpPr/>
      </dsp:nvSpPr>
      <dsp:spPr>
        <a:xfrm>
          <a:off x="8511839" y="402897"/>
          <a:ext cx="2578360" cy="154701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Content of fatty acid alkyl esters</a:t>
          </a:r>
        </a:p>
      </dsp:txBody>
      <dsp:txXfrm>
        <a:off x="8511839" y="402897"/>
        <a:ext cx="2578360" cy="1547016"/>
      </dsp:txXfrm>
    </dsp:sp>
    <dsp:sp modelId="{E33B71A4-99C2-47E0-AFF5-DC16FF0699E6}">
      <dsp:nvSpPr>
        <dsp:cNvPr id="0" name=""/>
        <dsp:cNvSpPr/>
      </dsp:nvSpPr>
      <dsp:spPr>
        <a:xfrm>
          <a:off x="3250" y="2207750"/>
          <a:ext cx="2578360" cy="1547016"/>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Content of pyropheophytins</a:t>
          </a:r>
        </a:p>
      </dsp:txBody>
      <dsp:txXfrm>
        <a:off x="3250" y="2207750"/>
        <a:ext cx="2578360" cy="1547016"/>
      </dsp:txXfrm>
    </dsp:sp>
    <dsp:sp modelId="{970F7903-EE4B-4002-ADAB-CA858F1FCE42}">
      <dsp:nvSpPr>
        <dsp:cNvPr id="0" name=""/>
        <dsp:cNvSpPr/>
      </dsp:nvSpPr>
      <dsp:spPr>
        <a:xfrm>
          <a:off x="2839446" y="2207750"/>
          <a:ext cx="2578360" cy="15470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1,2-diacylgylcerols</a:t>
          </a:r>
        </a:p>
      </dsp:txBody>
      <dsp:txXfrm>
        <a:off x="2839446" y="2207750"/>
        <a:ext cx="2578360" cy="1547016"/>
      </dsp:txXfrm>
    </dsp:sp>
    <dsp:sp modelId="{29A867CA-6BAA-4CDA-8ED4-EC98FA8A3825}">
      <dsp:nvSpPr>
        <dsp:cNvPr id="0" name=""/>
        <dsp:cNvSpPr/>
      </dsp:nvSpPr>
      <dsp:spPr>
        <a:xfrm>
          <a:off x="5675643" y="2207750"/>
          <a:ext cx="2578360" cy="154701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Sensory quality</a:t>
          </a:r>
        </a:p>
      </dsp:txBody>
      <dsp:txXfrm>
        <a:off x="5675643" y="2207750"/>
        <a:ext cx="2578360" cy="1547016"/>
      </dsp:txXfrm>
    </dsp:sp>
    <dsp:sp modelId="{FC5BAA3E-4396-4416-B732-9610B495D9D7}">
      <dsp:nvSpPr>
        <dsp:cNvPr id="0" name=""/>
        <dsp:cNvSpPr/>
      </dsp:nvSpPr>
      <dsp:spPr>
        <a:xfrm>
          <a:off x="8511839" y="2207750"/>
          <a:ext cx="2578360" cy="1547016"/>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Fatty acid composition</a:t>
          </a:r>
        </a:p>
      </dsp:txBody>
      <dsp:txXfrm>
        <a:off x="8511839" y="2207750"/>
        <a:ext cx="2578360" cy="1547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DFC16-534A-44F3-A539-DD7C23777C7C}">
      <dsp:nvSpPr>
        <dsp:cNvPr id="0" name=""/>
        <dsp:cNvSpPr/>
      </dsp:nvSpPr>
      <dsp:spPr>
        <a:xfrm>
          <a:off x="1165858" y="1978"/>
          <a:ext cx="2195121" cy="131707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Fatty acid composition</a:t>
          </a:r>
        </a:p>
      </dsp:txBody>
      <dsp:txXfrm>
        <a:off x="1165858" y="1978"/>
        <a:ext cx="2195121" cy="1317073"/>
      </dsp:txXfrm>
    </dsp:sp>
    <dsp:sp modelId="{972EACD4-2243-46C6-8EC6-30EC45C63B97}">
      <dsp:nvSpPr>
        <dsp:cNvPr id="0" name=""/>
        <dsp:cNvSpPr/>
      </dsp:nvSpPr>
      <dsp:spPr>
        <a:xfrm>
          <a:off x="3580492" y="1978"/>
          <a:ext cx="2195121" cy="1317073"/>
        </a:xfrm>
        <a:prstGeom prst="rect">
          <a:avLst/>
        </a:prstGeom>
        <a:solidFill>
          <a:schemeClr val="accent2">
            <a:hueOff val="-181920"/>
            <a:satOff val="-10491"/>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Fatty acid trans isomers content</a:t>
          </a:r>
        </a:p>
      </dsp:txBody>
      <dsp:txXfrm>
        <a:off x="3580492" y="1978"/>
        <a:ext cx="2195121" cy="1317073"/>
      </dsp:txXfrm>
    </dsp:sp>
    <dsp:sp modelId="{521BE8B0-50D6-4D4C-9794-48613D36F5C4}">
      <dsp:nvSpPr>
        <dsp:cNvPr id="0" name=""/>
        <dsp:cNvSpPr/>
      </dsp:nvSpPr>
      <dsp:spPr>
        <a:xfrm>
          <a:off x="5995126" y="1978"/>
          <a:ext cx="2195121" cy="1317073"/>
        </a:xfrm>
        <a:prstGeom prst="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Difference between actual and theoretical content of triacylgylcerols</a:t>
          </a:r>
        </a:p>
      </dsp:txBody>
      <dsp:txXfrm>
        <a:off x="5995126" y="1978"/>
        <a:ext cx="2195121" cy="1317073"/>
      </dsp:txXfrm>
    </dsp:sp>
    <dsp:sp modelId="{D3745884-1BC3-4F34-8D5D-3ADA4D570FA3}">
      <dsp:nvSpPr>
        <dsp:cNvPr id="0" name=""/>
        <dsp:cNvSpPr/>
      </dsp:nvSpPr>
      <dsp:spPr>
        <a:xfrm>
          <a:off x="1165858" y="1538563"/>
          <a:ext cx="2195121" cy="1317073"/>
        </a:xfrm>
        <a:prstGeom prst="rect">
          <a:avLst/>
        </a:prstGeom>
        <a:solidFill>
          <a:schemeClr val="accent2">
            <a:hueOff val="-545761"/>
            <a:satOff val="-31473"/>
            <a:lumOff val="3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Sterols</a:t>
          </a:r>
        </a:p>
      </dsp:txBody>
      <dsp:txXfrm>
        <a:off x="1165858" y="1538563"/>
        <a:ext cx="2195121" cy="1317073"/>
      </dsp:txXfrm>
    </dsp:sp>
    <dsp:sp modelId="{A5337654-9C51-4F42-85E1-A7EF5C093C5F}">
      <dsp:nvSpPr>
        <dsp:cNvPr id="0" name=""/>
        <dsp:cNvSpPr/>
      </dsp:nvSpPr>
      <dsp:spPr>
        <a:xfrm>
          <a:off x="3580492" y="1538563"/>
          <a:ext cx="2195121" cy="1317073"/>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Triterpene dialcohols</a:t>
          </a:r>
        </a:p>
      </dsp:txBody>
      <dsp:txXfrm>
        <a:off x="3580492" y="1538563"/>
        <a:ext cx="2195121" cy="1317073"/>
      </dsp:txXfrm>
    </dsp:sp>
    <dsp:sp modelId="{D6AB2FDB-D679-411E-BD21-8E2C2B30AD75}">
      <dsp:nvSpPr>
        <dsp:cNvPr id="0" name=""/>
        <dsp:cNvSpPr/>
      </dsp:nvSpPr>
      <dsp:spPr>
        <a:xfrm>
          <a:off x="5995126" y="1538563"/>
          <a:ext cx="2195121" cy="1317073"/>
        </a:xfrm>
        <a:prstGeom prst="rect">
          <a:avLst/>
        </a:prstGeom>
        <a:solidFill>
          <a:schemeClr val="accent2">
            <a:hueOff val="-909602"/>
            <a:satOff val="-52455"/>
            <a:lumOff val="5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Wax esters</a:t>
          </a:r>
        </a:p>
      </dsp:txBody>
      <dsp:txXfrm>
        <a:off x="5995126" y="1538563"/>
        <a:ext cx="2195121" cy="1317073"/>
      </dsp:txXfrm>
    </dsp:sp>
    <dsp:sp modelId="{F8E34173-0E53-4E99-AFE2-B1C68D3C24AA}">
      <dsp:nvSpPr>
        <dsp:cNvPr id="0" name=""/>
        <dsp:cNvSpPr/>
      </dsp:nvSpPr>
      <dsp:spPr>
        <a:xfrm>
          <a:off x="1165858" y="3075148"/>
          <a:ext cx="2195121" cy="1317073"/>
        </a:xfrm>
        <a:prstGeom prst="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Total aliphatic alcohols content</a:t>
          </a:r>
        </a:p>
      </dsp:txBody>
      <dsp:txXfrm>
        <a:off x="1165858" y="3075148"/>
        <a:ext cx="2195121" cy="1317073"/>
      </dsp:txXfrm>
    </dsp:sp>
    <dsp:sp modelId="{31FF834E-FFCA-4DB0-B8B7-38C97DDB9757}">
      <dsp:nvSpPr>
        <dsp:cNvPr id="0" name=""/>
        <dsp:cNvSpPr/>
      </dsp:nvSpPr>
      <dsp:spPr>
        <a:xfrm>
          <a:off x="3580492" y="3075148"/>
          <a:ext cx="2195121" cy="1317073"/>
        </a:xfrm>
        <a:prstGeom prst="rect">
          <a:avLst/>
        </a:prstGeom>
        <a:solidFill>
          <a:schemeClr val="accent2">
            <a:hueOff val="-1273443"/>
            <a:satOff val="-73437"/>
            <a:lumOff val="7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Stigmastadienes</a:t>
          </a:r>
        </a:p>
      </dsp:txBody>
      <dsp:txXfrm>
        <a:off x="3580492" y="3075148"/>
        <a:ext cx="2195121" cy="1317073"/>
      </dsp:txXfrm>
    </dsp:sp>
    <dsp:sp modelId="{7BB0CD37-A26B-489A-AB68-771B39D5D993}">
      <dsp:nvSpPr>
        <dsp:cNvPr id="0" name=""/>
        <dsp:cNvSpPr/>
      </dsp:nvSpPr>
      <dsp:spPr>
        <a:xfrm>
          <a:off x="5995126" y="3075148"/>
          <a:ext cx="2195121" cy="131707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2-glyceryl monopalminate</a:t>
          </a:r>
        </a:p>
      </dsp:txBody>
      <dsp:txXfrm>
        <a:off x="5995126" y="3075148"/>
        <a:ext cx="2195121" cy="13170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DB417-F8F2-4160-878A-34C2D1399967}">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52F4A5-6443-4AAE-926B-EBD8CB1EF39B}">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Vibrational spectroscopic technique- rapid measurement, fast data acquisition, low cost, non-destructive sampling</a:t>
          </a:r>
        </a:p>
      </dsp:txBody>
      <dsp:txXfrm>
        <a:off x="0" y="675"/>
        <a:ext cx="6900512" cy="1106957"/>
      </dsp:txXfrm>
    </dsp:sp>
    <dsp:sp modelId="{539045C8-0B32-4457-BD92-4F77043B9819}">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ED3E0F-6804-4E06-BF24-14AC0FB4ACE0}">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Nuclear magnetic resonance (NMR) spectroscopy- used for virgin olive oil adulteration control, quantitative analysis TAGs, trans and cis FAs and sterols</a:t>
          </a:r>
        </a:p>
      </dsp:txBody>
      <dsp:txXfrm>
        <a:off x="0" y="1107633"/>
        <a:ext cx="6900512" cy="1106957"/>
      </dsp:txXfrm>
    </dsp:sp>
    <dsp:sp modelId="{2CE5B047-EBFA-44AD-B220-1A90CFAB60FC}">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6541E8-38B0-4010-8275-0BAA65DC98C9}">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Mass spectroscopy- used to detect extra virgin olive oil adulterant vegetable oil specifically hazelnut, expensive</a:t>
          </a:r>
        </a:p>
      </dsp:txBody>
      <dsp:txXfrm>
        <a:off x="0" y="2214591"/>
        <a:ext cx="6900512" cy="1106957"/>
      </dsp:txXfrm>
    </dsp:sp>
    <dsp:sp modelId="{2B84114C-77C2-41DA-8F52-8D5BF0D93F31}">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ADA748-EA64-4325-9821-B914D1F7A8C2}">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Chromatographic techniques- short time, hard to adopt, limited studies</a:t>
          </a:r>
        </a:p>
      </dsp:txBody>
      <dsp:txXfrm>
        <a:off x="0" y="3321549"/>
        <a:ext cx="6900512" cy="1106957"/>
      </dsp:txXfrm>
    </dsp:sp>
    <dsp:sp modelId="{C8CACB77-33E0-4682-845F-00AECA65E4CA}">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499EB-35F4-4822-8E1E-E34A658F9DBD}">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Others like DNA based, electronic nose and tongue based, thermal techniques, isotopic techniques</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FC4DC3-1410-4B7F-9A49-E52CE7350EF2}" type="datetimeFigureOut">
              <a:rPr lang="en-US" smtClean="0"/>
              <a:t>4/20/2021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93356-7800-4D9C-B9F8-0DA1911B9ACA}" type="slidenum">
              <a:rPr lang="en-US" smtClean="0"/>
              <a:t>‹#›</a:t>
            </a:fld>
            <a:endParaRPr lang="en-US"/>
          </a:p>
        </p:txBody>
      </p:sp>
    </p:spTree>
    <p:extLst>
      <p:ext uri="{BB962C8B-B14F-4D97-AF65-F5344CB8AC3E}">
        <p14:creationId xmlns:p14="http://schemas.microsoft.com/office/powerpoint/2010/main" val="130028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593356-7800-4D9C-B9F8-0DA1911B9ACA}" type="slidenum">
              <a:rPr lang="en-US" smtClean="0"/>
              <a:t>1</a:t>
            </a:fld>
            <a:endParaRPr lang="en-US"/>
          </a:p>
        </p:txBody>
      </p:sp>
    </p:spTree>
    <p:extLst>
      <p:ext uri="{BB962C8B-B14F-4D97-AF65-F5344CB8AC3E}">
        <p14:creationId xmlns:p14="http://schemas.microsoft.com/office/powerpoint/2010/main" val="3004578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08E4-1AA7-47DD-B52E-C87E63708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192E2E-7F4A-444E-A55A-9D049ACF8C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1649D3-D787-4DD2-BA33-45047D8369BF}"/>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F24964B9-83CA-48D9-A565-7C883C8C88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E355BC-CD67-4F6B-BFDB-DD228498DC97}"/>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21487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BD98-0CF4-4225-A5FC-EE5F3C7D7A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F6508-D2F5-4F09-83E0-1EF3286A84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09A2A8-D46E-4522-BC7D-3AE8195C2362}"/>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89FA6DAC-55AD-48FF-B7D4-107DB472B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23D0DF-416E-4973-A53E-6908CAB5C904}"/>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239390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95456D-3487-4B6F-A19F-15BA7528F2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9072F8-E5F8-496A-AFA2-645088302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CBF61-5E79-47FF-8412-260F26F804EA}"/>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337180AC-CEFE-4998-9A46-2A9B6C3F0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22C2AB-E017-4542-8988-644AA70D6B68}"/>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43284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5E1F7-66CB-4DCC-984F-AF2CF054ED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26C7B8-4488-415A-90B7-F425AD6E43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7B5177-102F-4A92-A37E-C93E5A48EAB9}"/>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7D39FC70-EFD2-4592-9612-42777B709A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22609-3095-4323-8692-2D321860C232}"/>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2426253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3A96-9415-409A-9606-E9B8FD3CDF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4B3489-F833-478B-9400-29EF3F5D1B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475E49-7437-4A48-9717-F9E8F6D5A1A0}"/>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D20C0440-8AB9-4196-9041-A4FD9B1E45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7C8A8-F7BA-47E5-9389-4614496FA6F1}"/>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422164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44D3-D4CB-43A4-99A0-DB212109E9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4128A7-619C-4960-B46B-DF0DA1B69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AC5C2A-3856-4067-B747-9BFBA03610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941C05-EE10-4E8C-B0CB-94001960F9C7}"/>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6" name="Footer Placeholder 5">
            <a:extLst>
              <a:ext uri="{FF2B5EF4-FFF2-40B4-BE49-F238E27FC236}">
                <a16:creationId xmlns:a16="http://schemas.microsoft.com/office/drawing/2014/main" id="{E63726F6-1584-4108-A507-AB9B7B3122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3B068-CBD4-4A54-B10E-C88A2BCA9C16}"/>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648973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8C859-B010-4427-A7BC-BC7BF77849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A3EAE0-2763-48E6-89D6-C840C352FB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ADFE8F-8843-4934-BC81-A6C00AAAE4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1C554D-ECAD-44A5-98B0-87DDF0EFCA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1DDC88-1D12-4A34-9F6D-8C70688F7D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393A66-C1EF-4179-BD4B-19C16B6ADD80}"/>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8" name="Footer Placeholder 7">
            <a:extLst>
              <a:ext uri="{FF2B5EF4-FFF2-40B4-BE49-F238E27FC236}">
                <a16:creationId xmlns:a16="http://schemas.microsoft.com/office/drawing/2014/main" id="{251CBEF4-CD86-4E0D-8F38-C723C1F253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8DCE3B-4BCE-4D6E-B18F-BDC12A5FDD6F}"/>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4167350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11A4D-6984-465B-886C-8E85BE488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4C6552-9172-453E-B68F-C7826176F1E1}"/>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4" name="Footer Placeholder 3">
            <a:extLst>
              <a:ext uri="{FF2B5EF4-FFF2-40B4-BE49-F238E27FC236}">
                <a16:creationId xmlns:a16="http://schemas.microsoft.com/office/drawing/2014/main" id="{110594DB-BAD0-4BA7-93B4-690446C5F9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FC613B-3858-4F67-9D67-D4F82EC86DE2}"/>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210000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CA986D-C2C7-41FC-A519-23C42C31E969}"/>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3" name="Footer Placeholder 2">
            <a:extLst>
              <a:ext uri="{FF2B5EF4-FFF2-40B4-BE49-F238E27FC236}">
                <a16:creationId xmlns:a16="http://schemas.microsoft.com/office/drawing/2014/main" id="{2B359400-9511-4A85-85CE-B1A05F2D8B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E5C52-1BC9-4A6C-9BC0-9364F7F7E092}"/>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196679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E72A0-2570-42A9-969F-EAD4F7539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F6D4E7-37BB-4433-8742-7079450AB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91B221-420A-4ACD-8EE6-02DF8F52E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BDF4AB-199E-4DCA-AEB9-05457F3F9DBE}"/>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6" name="Footer Placeholder 5">
            <a:extLst>
              <a:ext uri="{FF2B5EF4-FFF2-40B4-BE49-F238E27FC236}">
                <a16:creationId xmlns:a16="http://schemas.microsoft.com/office/drawing/2014/main" id="{3A637B0B-02ED-4BDA-969C-FE7AFD2CE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68280-B08D-462A-B274-DF8433C28514}"/>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355914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D4FF9-69AD-4DF5-B693-E088CD1CB7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F3D030-7605-4FD7-B557-58768C21AD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6EFB86-FBCB-4C69-9ED8-72D974A8D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879603-2B59-46F2-9C13-766405B10B8E}"/>
              </a:ext>
            </a:extLst>
          </p:cNvPr>
          <p:cNvSpPr>
            <a:spLocks noGrp="1"/>
          </p:cNvSpPr>
          <p:nvPr>
            <p:ph type="dt" sz="half" idx="10"/>
          </p:nvPr>
        </p:nvSpPr>
        <p:spPr/>
        <p:txBody>
          <a:bodyPr/>
          <a:lstStyle/>
          <a:p>
            <a:fld id="{8DE7A4B1-66FE-4741-9F20-FD488A37CEC8}" type="datetimeFigureOut">
              <a:rPr lang="en-US" smtClean="0"/>
              <a:t>4/20/2021</a:t>
            </a:fld>
            <a:endParaRPr lang="en-US"/>
          </a:p>
        </p:txBody>
      </p:sp>
      <p:sp>
        <p:nvSpPr>
          <p:cNvPr id="6" name="Footer Placeholder 5">
            <a:extLst>
              <a:ext uri="{FF2B5EF4-FFF2-40B4-BE49-F238E27FC236}">
                <a16:creationId xmlns:a16="http://schemas.microsoft.com/office/drawing/2014/main" id="{66E345F2-30DF-4FB3-99C8-24316A68D0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72F71-BBC3-4A16-B0FF-1493D62D2F11}"/>
              </a:ext>
            </a:extLst>
          </p:cNvPr>
          <p:cNvSpPr>
            <a:spLocks noGrp="1"/>
          </p:cNvSpPr>
          <p:nvPr>
            <p:ph type="sldNum" sz="quarter" idx="12"/>
          </p:nvPr>
        </p:nvSpPr>
        <p:spPr/>
        <p:txBody>
          <a:bodyPr/>
          <a:lstStyle/>
          <a:p>
            <a:fld id="{93F54199-1936-4C36-A2A6-A2EC3EACC053}" type="slidenum">
              <a:rPr lang="en-US" smtClean="0"/>
              <a:t>‹#›</a:t>
            </a:fld>
            <a:endParaRPr lang="en-US"/>
          </a:p>
        </p:txBody>
      </p:sp>
    </p:spTree>
    <p:extLst>
      <p:ext uri="{BB962C8B-B14F-4D97-AF65-F5344CB8AC3E}">
        <p14:creationId xmlns:p14="http://schemas.microsoft.com/office/powerpoint/2010/main" val="47868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31CFC1-F69E-44D5-A9E0-2AE2D7C450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2EEAC2-4EEB-467B-B5BD-E7E7E05545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53C84-818B-47CA-B775-186A74E38D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7A4B1-66FE-4741-9F20-FD488A37CEC8}" type="datetimeFigureOut">
              <a:rPr lang="en-US" smtClean="0"/>
              <a:t>4/20/2021</a:t>
            </a:fld>
            <a:endParaRPr lang="en-US"/>
          </a:p>
        </p:txBody>
      </p:sp>
      <p:sp>
        <p:nvSpPr>
          <p:cNvPr id="5" name="Footer Placeholder 4">
            <a:extLst>
              <a:ext uri="{FF2B5EF4-FFF2-40B4-BE49-F238E27FC236}">
                <a16:creationId xmlns:a16="http://schemas.microsoft.com/office/drawing/2014/main" id="{A0D16B59-5DCD-408A-AE9B-7275B61D01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76A426-092F-458B-A1C2-7A7EDDE944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54199-1936-4C36-A2A6-A2EC3EACC053}" type="slidenum">
              <a:rPr lang="en-US" smtClean="0"/>
              <a:t>‹#›</a:t>
            </a:fld>
            <a:endParaRPr lang="en-US"/>
          </a:p>
        </p:txBody>
      </p:sp>
    </p:spTree>
    <p:extLst>
      <p:ext uri="{BB962C8B-B14F-4D97-AF65-F5344CB8AC3E}">
        <p14:creationId xmlns:p14="http://schemas.microsoft.com/office/powerpoint/2010/main" val="354590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tatista.com/statistics/940532/olive-oil-consumption-worldwide-by-leading-country/" TargetMode="External"/><Relationship Id="rId2" Type="http://schemas.openxmlformats.org/officeDocument/2006/relationships/hyperlink" Target="https://doi.org/10.1016/j.foodres.2013.05.00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meal, meat&#10;&#10;Description automatically generated">
            <a:extLst>
              <a:ext uri="{FF2B5EF4-FFF2-40B4-BE49-F238E27FC236}">
                <a16:creationId xmlns:a16="http://schemas.microsoft.com/office/drawing/2014/main" id="{011DAFD7-8B02-4398-9302-291B958C8902}"/>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18716" b="6284"/>
          <a:stretch/>
        </p:blipFill>
        <p:spPr>
          <a:xfrm>
            <a:off x="20" y="1"/>
            <a:ext cx="12191980" cy="6857999"/>
          </a:xfrm>
          <a:prstGeom prst="rect">
            <a:avLst/>
          </a:prstGeom>
        </p:spPr>
      </p:pic>
      <p:sp>
        <p:nvSpPr>
          <p:cNvPr id="2" name="Title 1">
            <a:extLst>
              <a:ext uri="{FF2B5EF4-FFF2-40B4-BE49-F238E27FC236}">
                <a16:creationId xmlns:a16="http://schemas.microsoft.com/office/drawing/2014/main" id="{59FE5919-E6EC-431A-9F9E-24A455742F91}"/>
              </a:ext>
            </a:extLst>
          </p:cNvPr>
          <p:cNvSpPr>
            <a:spLocks noGrp="1"/>
          </p:cNvSpPr>
          <p:nvPr>
            <p:ph type="ctrTitle"/>
          </p:nvPr>
        </p:nvSpPr>
        <p:spPr>
          <a:xfrm>
            <a:off x="1524000" y="1122362"/>
            <a:ext cx="9144000" cy="2900518"/>
          </a:xfrm>
        </p:spPr>
        <p:txBody>
          <a:bodyPr>
            <a:normAutofit/>
          </a:bodyPr>
          <a:lstStyle/>
          <a:p>
            <a:r>
              <a:rPr lang="en-US" b="1" u="sng">
                <a:solidFill>
                  <a:srgbClr val="FFFFFF"/>
                </a:solidFill>
              </a:rPr>
              <a:t>OLIVE OIL FRAUD IN WORLD MARKET</a:t>
            </a:r>
          </a:p>
        </p:txBody>
      </p:sp>
      <p:sp>
        <p:nvSpPr>
          <p:cNvPr id="3" name="Subtitle 2">
            <a:extLst>
              <a:ext uri="{FF2B5EF4-FFF2-40B4-BE49-F238E27FC236}">
                <a16:creationId xmlns:a16="http://schemas.microsoft.com/office/drawing/2014/main" id="{4D9ACEEC-FD87-4725-9EE0-A01CD8D433DC}"/>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PRESENTER : BARSHA BASTOLA</a:t>
            </a:r>
          </a:p>
        </p:txBody>
      </p:sp>
    </p:spTree>
    <p:extLst>
      <p:ext uri="{BB962C8B-B14F-4D97-AF65-F5344CB8AC3E}">
        <p14:creationId xmlns:p14="http://schemas.microsoft.com/office/powerpoint/2010/main" val="3621410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5"/>
                                        </p:tgtEl>
                                        <p:attrNameLst>
                                          <p:attrName>style.visibility</p:attrName>
                                        </p:attrNameLst>
                                      </p:cBhvr>
                                      <p:to>
                                        <p:strVal val="visible"/>
                                      </p:to>
                                    </p:set>
                                    <p:animEffect transition="in" filter="fade">
                                      <p:cBhvr>
                                        <p:cTn id="13"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27">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29">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184A18-9AF6-43A4-AAE4-73775E68FEBD}"/>
              </a:ext>
            </a:extLst>
          </p:cNvPr>
          <p:cNvSpPr>
            <a:spLocks noGrp="1"/>
          </p:cNvSpPr>
          <p:nvPr>
            <p:ph type="title"/>
          </p:nvPr>
        </p:nvSpPr>
        <p:spPr>
          <a:xfrm>
            <a:off x="1629751" y="227818"/>
            <a:ext cx="8924392" cy="1243699"/>
          </a:xfrm>
        </p:spPr>
        <p:txBody>
          <a:bodyPr>
            <a:normAutofit/>
          </a:bodyPr>
          <a:lstStyle/>
          <a:p>
            <a:pPr algn="ctr"/>
            <a:r>
              <a:rPr lang="en-US" b="1" u="sng" dirty="0"/>
              <a:t>Conclusion and discussion</a:t>
            </a:r>
          </a:p>
        </p:txBody>
      </p:sp>
      <p:sp>
        <p:nvSpPr>
          <p:cNvPr id="44"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a:extLst>
              <a:ext uri="{FF2B5EF4-FFF2-40B4-BE49-F238E27FC236}">
                <a16:creationId xmlns:a16="http://schemas.microsoft.com/office/drawing/2014/main" id="{687D6DA4-9027-46C2-8459-F65451677FC2}"/>
              </a:ext>
            </a:extLst>
          </p:cNvPr>
          <p:cNvSpPr>
            <a:spLocks noGrp="1"/>
          </p:cNvSpPr>
          <p:nvPr>
            <p:ph idx="1"/>
          </p:nvPr>
        </p:nvSpPr>
        <p:spPr>
          <a:xfrm>
            <a:off x="1957986" y="1887166"/>
            <a:ext cx="8273380" cy="4734199"/>
          </a:xfrm>
        </p:spPr>
        <p:txBody>
          <a:bodyPr>
            <a:normAutofit/>
          </a:bodyPr>
          <a:lstStyle/>
          <a:p>
            <a:r>
              <a:rPr lang="en-US" sz="2600" dirty="0"/>
              <a:t>Variation in olive oil composition due to </a:t>
            </a:r>
            <a:r>
              <a:rPr lang="en-US" sz="2600" dirty="0" err="1"/>
              <a:t>agro</a:t>
            </a:r>
            <a:r>
              <a:rPr lang="en-US" sz="2600" dirty="0"/>
              <a:t>-ecological zones and practices</a:t>
            </a:r>
          </a:p>
          <a:p>
            <a:r>
              <a:rPr lang="en-US" sz="2600" dirty="0"/>
              <a:t>Limitations of the conventional analytical method can be overcome by use of advanced analytical tools, data mining and analysis</a:t>
            </a:r>
          </a:p>
          <a:p>
            <a:r>
              <a:rPr lang="en-US" sz="2600" dirty="0"/>
              <a:t>Proposed methods had limited sample variation</a:t>
            </a:r>
          </a:p>
          <a:p>
            <a:r>
              <a:rPr lang="en-US" sz="2600" dirty="0"/>
              <a:t>Potential analytical tools are costly hence not commonly practicable </a:t>
            </a:r>
          </a:p>
          <a:p>
            <a:r>
              <a:rPr lang="en-US" sz="2600" dirty="0"/>
              <a:t>Further studies is needed for development of cost-effective analytical techniques and sample representation</a:t>
            </a:r>
          </a:p>
          <a:p>
            <a:endParaRPr lang="en-US" sz="2000" dirty="0"/>
          </a:p>
        </p:txBody>
      </p:sp>
    </p:spTree>
    <p:extLst>
      <p:ext uri="{BB962C8B-B14F-4D97-AF65-F5344CB8AC3E}">
        <p14:creationId xmlns:p14="http://schemas.microsoft.com/office/powerpoint/2010/main" val="1392620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7DF2-78E3-4204-AD8F-B47CC60F4B11}"/>
              </a:ext>
            </a:extLst>
          </p:cNvPr>
          <p:cNvSpPr>
            <a:spLocks noGrp="1"/>
          </p:cNvSpPr>
          <p:nvPr>
            <p:ph type="title"/>
          </p:nvPr>
        </p:nvSpPr>
        <p:spPr/>
        <p:txBody>
          <a:bodyPr/>
          <a:lstStyle/>
          <a:p>
            <a:r>
              <a:rPr lang="en-US" b="1" u="sng" dirty="0"/>
              <a:t>References</a:t>
            </a:r>
          </a:p>
        </p:txBody>
      </p:sp>
      <p:sp>
        <p:nvSpPr>
          <p:cNvPr id="3" name="Content Placeholder 2">
            <a:extLst>
              <a:ext uri="{FF2B5EF4-FFF2-40B4-BE49-F238E27FC236}">
                <a16:creationId xmlns:a16="http://schemas.microsoft.com/office/drawing/2014/main" id="{5BFE1179-00D4-40B4-90F6-C668487FD3CE}"/>
              </a:ext>
            </a:extLst>
          </p:cNvPr>
          <p:cNvSpPr>
            <a:spLocks noGrp="1"/>
          </p:cNvSpPr>
          <p:nvPr>
            <p:ph idx="1"/>
          </p:nvPr>
        </p:nvSpPr>
        <p:spPr/>
        <p:txBody>
          <a:bodyPr/>
          <a:lstStyle/>
          <a:p>
            <a:r>
              <a:rPr lang="en-US" sz="2400" dirty="0" err="1">
                <a:effectLst/>
              </a:rPr>
              <a:t>Bajoub</a:t>
            </a:r>
            <a:r>
              <a:rPr lang="en-US" sz="2400" dirty="0">
                <a:effectLst/>
              </a:rPr>
              <a:t>, A., n.d. Olive oil authentication: A comparative analysis of regulatory frameworks with especial emphasis on. CRITICAL REVIEWS IN FOOD SCIENCE AND NUTRITION 27.</a:t>
            </a:r>
          </a:p>
          <a:p>
            <a:r>
              <a:rPr lang="en-US" sz="2400" dirty="0">
                <a:effectLst/>
              </a:rPr>
              <a:t>Putative markers of adulteration of extra virgin olive oil with refined olive oil: Prospects and limitations | Elsevier Enhanced Reader [WWW Document], n.d. </a:t>
            </a:r>
            <a:r>
              <a:rPr lang="en-US" sz="2400" dirty="0">
                <a:effectLst/>
                <a:hlinkClick r:id="rId2"/>
              </a:rPr>
              <a:t>https://doi.org/10.1016/j.foodres.2013.05.008</a:t>
            </a:r>
            <a:endParaRPr lang="en-US" sz="2400" dirty="0">
              <a:effectLst/>
            </a:endParaRPr>
          </a:p>
          <a:p>
            <a:r>
              <a:rPr lang="en-US" sz="2400" dirty="0">
                <a:effectLst/>
              </a:rPr>
              <a:t>Leading consumers of olive oil worldwide 2020/21 [WWW Document], n.d. . Statista. URL </a:t>
            </a:r>
            <a:r>
              <a:rPr lang="en-US" sz="2400" dirty="0">
                <a:effectLst/>
                <a:hlinkClick r:id="rId3"/>
              </a:rPr>
              <a:t>https://www.statista.com/statistics/940532/olive-oil-consumption-worldwide-by-leading-country/</a:t>
            </a:r>
            <a:r>
              <a:rPr lang="en-US" sz="2400" dirty="0">
                <a:effectLst/>
              </a:rPr>
              <a:t> (accessed 4.20.21).</a:t>
            </a:r>
          </a:p>
          <a:p>
            <a:endParaRPr lang="en-US" dirty="0">
              <a:effectLst/>
            </a:endParaRPr>
          </a:p>
          <a:p>
            <a:endParaRPr lang="en-US" dirty="0"/>
          </a:p>
        </p:txBody>
      </p:sp>
    </p:spTree>
    <p:extLst>
      <p:ext uri="{BB962C8B-B14F-4D97-AF65-F5344CB8AC3E}">
        <p14:creationId xmlns:p14="http://schemas.microsoft.com/office/powerpoint/2010/main" val="1406508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EAE541-39F7-4439-815D-C9450EEA6959}"/>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a:t>Any queries ?</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clipart&#10;&#10;Description automatically generated">
            <a:extLst>
              <a:ext uri="{FF2B5EF4-FFF2-40B4-BE49-F238E27FC236}">
                <a16:creationId xmlns:a16="http://schemas.microsoft.com/office/drawing/2014/main" id="{DF9CA27F-371E-4D03-8E05-7A214FC9EA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6938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ACE9E-4718-4C62-8C1B-45D451AE2F7B}"/>
              </a:ext>
            </a:extLst>
          </p:cNvPr>
          <p:cNvSpPr>
            <a:spLocks noGrp="1"/>
          </p:cNvSpPr>
          <p:nvPr>
            <p:ph type="title"/>
          </p:nvPr>
        </p:nvSpPr>
        <p:spPr>
          <a:xfrm>
            <a:off x="841248" y="256032"/>
            <a:ext cx="10506456" cy="1014984"/>
          </a:xfrm>
        </p:spPr>
        <p:txBody>
          <a:bodyPr anchor="b">
            <a:normAutofit/>
          </a:bodyPr>
          <a:lstStyle/>
          <a:p>
            <a:r>
              <a:rPr lang="en-US" b="1" dirty="0">
                <a:latin typeface="+mn-lt"/>
              </a:rPr>
              <a:t>World market of olive oil</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87ED913-5DED-4B26-9549-C0BE20AC2922}"/>
              </a:ext>
            </a:extLst>
          </p:cNvPr>
          <p:cNvGraphicFramePr>
            <a:graphicFrameLocks noGrp="1"/>
          </p:cNvGraphicFramePr>
          <p:nvPr>
            <p:ph idx="1"/>
            <p:extLst>
              <p:ext uri="{D42A27DB-BD31-4B8C-83A1-F6EECF244321}">
                <p14:modId xmlns:p14="http://schemas.microsoft.com/office/powerpoint/2010/main" val="141888255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4180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3FCC8E-0ADF-4591-8B78-99D66CD7B6B2}"/>
              </a:ext>
            </a:extLst>
          </p:cNvPr>
          <p:cNvSpPr>
            <a:spLocks noGrp="1"/>
          </p:cNvSpPr>
          <p:nvPr>
            <p:ph type="title"/>
          </p:nvPr>
        </p:nvSpPr>
        <p:spPr>
          <a:xfrm>
            <a:off x="635000" y="640823"/>
            <a:ext cx="3418659" cy="5583148"/>
          </a:xfrm>
        </p:spPr>
        <p:txBody>
          <a:bodyPr anchor="ctr">
            <a:normAutofit/>
          </a:bodyPr>
          <a:lstStyle/>
          <a:p>
            <a:r>
              <a:rPr lang="en-US" sz="5400" dirty="0"/>
              <a:t>Why is there fraud on olive oil market ?</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E848DD4B-51D7-4D88-AF36-59461C84E3CD}"/>
              </a:ext>
            </a:extLst>
          </p:cNvPr>
          <p:cNvGraphicFramePr>
            <a:graphicFrameLocks noGrp="1"/>
          </p:cNvGraphicFramePr>
          <p:nvPr>
            <p:ph idx="1"/>
            <p:extLst>
              <p:ext uri="{D42A27DB-BD31-4B8C-83A1-F6EECF244321}">
                <p14:modId xmlns:p14="http://schemas.microsoft.com/office/powerpoint/2010/main" val="19116167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840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234FB2-1C65-45ED-9FB1-54777928127B}"/>
              </a:ext>
            </a:extLst>
          </p:cNvPr>
          <p:cNvSpPr>
            <a:spLocks noGrp="1"/>
          </p:cNvSpPr>
          <p:nvPr>
            <p:ph type="title"/>
          </p:nvPr>
        </p:nvSpPr>
        <p:spPr>
          <a:xfrm>
            <a:off x="838200" y="365125"/>
            <a:ext cx="10515600" cy="1325563"/>
          </a:xfrm>
        </p:spPr>
        <p:txBody>
          <a:bodyPr>
            <a:normAutofit/>
          </a:bodyPr>
          <a:lstStyle/>
          <a:p>
            <a:r>
              <a:rPr lang="en-US" sz="5400" b="1"/>
              <a:t>How</a:t>
            </a:r>
            <a:r>
              <a:rPr lang="en-US" sz="5400"/>
              <a:t> is the fraud happening?</a:t>
            </a:r>
          </a:p>
        </p:txBody>
      </p:sp>
      <p:sp>
        <p:nvSpPr>
          <p:cNvPr id="3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D39B4708-481D-415D-B8A1-2C6DB66B38AC}"/>
              </a:ext>
            </a:extLst>
          </p:cNvPr>
          <p:cNvSpPr>
            <a:spLocks noGrp="1"/>
          </p:cNvSpPr>
          <p:nvPr>
            <p:ph idx="1"/>
          </p:nvPr>
        </p:nvSpPr>
        <p:spPr>
          <a:xfrm>
            <a:off x="838200" y="1929384"/>
            <a:ext cx="10515600" cy="4251960"/>
          </a:xfrm>
        </p:spPr>
        <p:txBody>
          <a:bodyPr>
            <a:normAutofit lnSpcReduction="10000"/>
          </a:bodyPr>
          <a:lstStyle/>
          <a:p>
            <a:r>
              <a:rPr lang="en-US" dirty="0"/>
              <a:t>Extra virgin oil is the expensive one among all and hence is more prone to adulteration</a:t>
            </a:r>
          </a:p>
          <a:p>
            <a:pPr marL="0" indent="0">
              <a:buNone/>
            </a:pPr>
            <a:endParaRPr lang="en-US" dirty="0"/>
          </a:p>
          <a:p>
            <a:r>
              <a:rPr lang="en-US" dirty="0"/>
              <a:t>Addition of other oils like sunflower, soyabean, hazelnut to olive oil is a common adulteration practice</a:t>
            </a:r>
          </a:p>
          <a:p>
            <a:pPr marL="0" indent="0">
              <a:buNone/>
            </a:pPr>
            <a:endParaRPr lang="en-US" dirty="0"/>
          </a:p>
          <a:p>
            <a:r>
              <a:rPr lang="en-US" dirty="0"/>
              <a:t>Mislabeling of the product</a:t>
            </a:r>
          </a:p>
          <a:p>
            <a:pPr marL="0" indent="0">
              <a:buNone/>
            </a:pPr>
            <a:endParaRPr lang="en-US" dirty="0"/>
          </a:p>
          <a:p>
            <a:r>
              <a:rPr lang="en-US" dirty="0"/>
              <a:t>Misleading origin</a:t>
            </a:r>
          </a:p>
          <a:p>
            <a:pPr marL="0" indent="0">
              <a:buNone/>
            </a:pPr>
            <a:endParaRPr lang="en-US" dirty="0"/>
          </a:p>
          <a:p>
            <a:endParaRPr lang="en-US" sz="2200" dirty="0"/>
          </a:p>
          <a:p>
            <a:endParaRPr lang="en-US" sz="2200" dirty="0"/>
          </a:p>
        </p:txBody>
      </p:sp>
    </p:spTree>
    <p:extLst>
      <p:ext uri="{BB962C8B-B14F-4D97-AF65-F5344CB8AC3E}">
        <p14:creationId xmlns:p14="http://schemas.microsoft.com/office/powerpoint/2010/main" val="1462554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75C51C8-142E-4712-931C-DC7FA31EF26C}"/>
              </a:ext>
            </a:extLst>
          </p:cNvPr>
          <p:cNvSpPr>
            <a:spLocks noGrp="1"/>
          </p:cNvSpPr>
          <p:nvPr>
            <p:ph type="title"/>
          </p:nvPr>
        </p:nvSpPr>
        <p:spPr>
          <a:xfrm>
            <a:off x="838200" y="401221"/>
            <a:ext cx="10515600" cy="1348065"/>
          </a:xfrm>
        </p:spPr>
        <p:txBody>
          <a:bodyPr>
            <a:normAutofit/>
          </a:bodyPr>
          <a:lstStyle/>
          <a:p>
            <a:r>
              <a:rPr lang="en-US" sz="5400">
                <a:solidFill>
                  <a:srgbClr val="FFFFFF"/>
                </a:solidFill>
              </a:rPr>
              <a:t>Approaches for authentication</a:t>
            </a:r>
          </a:p>
        </p:txBody>
      </p:sp>
      <p:sp>
        <p:nvSpPr>
          <p:cNvPr id="3" name="Content Placeholder 2">
            <a:extLst>
              <a:ext uri="{FF2B5EF4-FFF2-40B4-BE49-F238E27FC236}">
                <a16:creationId xmlns:a16="http://schemas.microsoft.com/office/drawing/2014/main" id="{143FB0F2-4A5E-4ABC-8482-1560F55337E0}"/>
              </a:ext>
            </a:extLst>
          </p:cNvPr>
          <p:cNvSpPr>
            <a:spLocks noGrp="1"/>
          </p:cNvSpPr>
          <p:nvPr>
            <p:ph idx="1"/>
          </p:nvPr>
        </p:nvSpPr>
        <p:spPr>
          <a:xfrm>
            <a:off x="838200" y="2253006"/>
            <a:ext cx="10515600" cy="3923957"/>
          </a:xfrm>
        </p:spPr>
        <p:txBody>
          <a:bodyPr>
            <a:normAutofit/>
          </a:bodyPr>
          <a:lstStyle/>
          <a:p>
            <a:pPr marL="0" indent="0">
              <a:buNone/>
            </a:pPr>
            <a:endParaRPr lang="en-US" dirty="0"/>
          </a:p>
          <a:p>
            <a:r>
              <a:rPr lang="en-US" dirty="0"/>
              <a:t>International Olive oil Council (IOC) standard is the most widely used </a:t>
            </a:r>
          </a:p>
          <a:p>
            <a:pPr marL="0" indent="0">
              <a:buNone/>
            </a:pPr>
            <a:endParaRPr lang="en-US" dirty="0"/>
          </a:p>
          <a:p>
            <a:r>
              <a:rPr lang="en-US" dirty="0"/>
              <a:t>Others are USDA, Californian state regulation, European commission standard, Australian standard, Codex alimentarium regulation</a:t>
            </a:r>
          </a:p>
          <a:p>
            <a:pPr marL="0" indent="0">
              <a:buNone/>
            </a:pPr>
            <a:endParaRPr lang="en-US" dirty="0"/>
          </a:p>
          <a:p>
            <a:r>
              <a:rPr lang="en-US" dirty="0"/>
              <a:t>Huge debate on standard setting and effectiveness of official analytical methods</a:t>
            </a:r>
          </a:p>
        </p:txBody>
      </p:sp>
    </p:spTree>
    <p:extLst>
      <p:ext uri="{BB962C8B-B14F-4D97-AF65-F5344CB8AC3E}">
        <p14:creationId xmlns:p14="http://schemas.microsoft.com/office/powerpoint/2010/main" val="3421522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A080B0B-572D-4903-AAA6-3DE48619488B}"/>
              </a:ext>
            </a:extLst>
          </p:cNvPr>
          <p:cNvSpPr>
            <a:spLocks noGrp="1"/>
          </p:cNvSpPr>
          <p:nvPr>
            <p:ph type="title"/>
          </p:nvPr>
        </p:nvSpPr>
        <p:spPr>
          <a:xfrm>
            <a:off x="550863" y="365125"/>
            <a:ext cx="11090274" cy="1325563"/>
          </a:xfrm>
        </p:spPr>
        <p:txBody>
          <a:bodyPr>
            <a:normAutofit/>
          </a:bodyPr>
          <a:lstStyle/>
          <a:p>
            <a:r>
              <a:rPr lang="en-US" sz="4000" b="1" u="sng" dirty="0"/>
              <a:t>Olive oil quality criteria</a:t>
            </a:r>
          </a:p>
        </p:txBody>
      </p:sp>
      <p:graphicFrame>
        <p:nvGraphicFramePr>
          <p:cNvPr id="5" name="Content Placeholder 2">
            <a:extLst>
              <a:ext uri="{FF2B5EF4-FFF2-40B4-BE49-F238E27FC236}">
                <a16:creationId xmlns:a16="http://schemas.microsoft.com/office/drawing/2014/main" id="{E5F0B948-D55C-41D4-9CEF-0F1E86E23ADA}"/>
              </a:ext>
            </a:extLst>
          </p:cNvPr>
          <p:cNvGraphicFramePr>
            <a:graphicFrameLocks noGrp="1"/>
          </p:cNvGraphicFramePr>
          <p:nvPr>
            <p:ph idx="1"/>
            <p:extLst>
              <p:ext uri="{D42A27DB-BD31-4B8C-83A1-F6EECF244321}">
                <p14:modId xmlns:p14="http://schemas.microsoft.com/office/powerpoint/2010/main" val="2690916524"/>
              </p:ext>
            </p:extLst>
          </p:nvPr>
        </p:nvGraphicFramePr>
        <p:xfrm>
          <a:off x="547688" y="2133600"/>
          <a:ext cx="11093450" cy="4157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638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F3F32A-D92C-4777-BE69-901089EDD5F0}"/>
              </a:ext>
            </a:extLst>
          </p:cNvPr>
          <p:cNvSpPr>
            <a:spLocks noGrp="1"/>
          </p:cNvSpPr>
          <p:nvPr>
            <p:ph type="title"/>
          </p:nvPr>
        </p:nvSpPr>
        <p:spPr>
          <a:xfrm>
            <a:off x="1188069" y="381935"/>
            <a:ext cx="9356106" cy="1200329"/>
          </a:xfrm>
        </p:spPr>
        <p:txBody>
          <a:bodyPr anchor="t">
            <a:normAutofit/>
          </a:bodyPr>
          <a:lstStyle/>
          <a:p>
            <a:r>
              <a:rPr lang="en-US" sz="4800" b="1" u="sng" dirty="0"/>
              <a:t>Olive oil purity criteria</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7E2420DC-8793-448F-B9CC-0A41EFB8DE5F}"/>
              </a:ext>
            </a:extLst>
          </p:cNvPr>
          <p:cNvGraphicFramePr>
            <a:graphicFrameLocks noGrp="1"/>
          </p:cNvGraphicFramePr>
          <p:nvPr>
            <p:ph idx="1"/>
            <p:extLst>
              <p:ext uri="{D42A27DB-BD31-4B8C-83A1-F6EECF244321}">
                <p14:modId xmlns:p14="http://schemas.microsoft.com/office/powerpoint/2010/main" val="3630182641"/>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5444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C7572-53C8-4F58-BBC2-E45B14D4D058}"/>
              </a:ext>
            </a:extLst>
          </p:cNvPr>
          <p:cNvSpPr>
            <a:spLocks noGrp="1"/>
          </p:cNvSpPr>
          <p:nvPr>
            <p:ph type="title"/>
          </p:nvPr>
        </p:nvSpPr>
        <p:spPr>
          <a:xfrm>
            <a:off x="635000" y="640823"/>
            <a:ext cx="3418659" cy="5583148"/>
          </a:xfrm>
        </p:spPr>
        <p:txBody>
          <a:bodyPr anchor="ctr">
            <a:normAutofit/>
          </a:bodyPr>
          <a:lstStyle/>
          <a:p>
            <a:r>
              <a:rPr lang="en-US" b="1" u="sng" dirty="0"/>
              <a:t>Analytical tools to detect olive oil adulteration</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AC6BA083-C42B-4420-AD74-0535D6552156}"/>
              </a:ext>
            </a:extLst>
          </p:cNvPr>
          <p:cNvGraphicFramePr>
            <a:graphicFrameLocks noGrp="1"/>
          </p:cNvGraphicFramePr>
          <p:nvPr>
            <p:ph idx="1"/>
            <p:extLst>
              <p:ext uri="{D42A27DB-BD31-4B8C-83A1-F6EECF244321}">
                <p14:modId xmlns:p14="http://schemas.microsoft.com/office/powerpoint/2010/main" val="117619214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61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B0AEF-7CB3-44EC-8086-6521290CC2CE}"/>
              </a:ext>
            </a:extLst>
          </p:cNvPr>
          <p:cNvSpPr>
            <a:spLocks noGrp="1"/>
          </p:cNvSpPr>
          <p:nvPr>
            <p:ph type="title"/>
          </p:nvPr>
        </p:nvSpPr>
        <p:spPr/>
        <p:txBody>
          <a:bodyPr/>
          <a:lstStyle/>
          <a:p>
            <a:r>
              <a:rPr lang="en-US" b="1" u="sng" dirty="0"/>
              <a:t>Challenges of using analytical tools</a:t>
            </a:r>
          </a:p>
        </p:txBody>
      </p:sp>
      <p:sp>
        <p:nvSpPr>
          <p:cNvPr id="3" name="Content Placeholder 2">
            <a:extLst>
              <a:ext uri="{FF2B5EF4-FFF2-40B4-BE49-F238E27FC236}">
                <a16:creationId xmlns:a16="http://schemas.microsoft.com/office/drawing/2014/main" id="{C4DBF629-AA8E-42F1-B5B9-66FBD064F4B0}"/>
              </a:ext>
            </a:extLst>
          </p:cNvPr>
          <p:cNvSpPr>
            <a:spLocks noGrp="1"/>
          </p:cNvSpPr>
          <p:nvPr>
            <p:ph idx="1"/>
          </p:nvPr>
        </p:nvSpPr>
        <p:spPr/>
        <p:txBody>
          <a:bodyPr>
            <a:normAutofit/>
          </a:bodyPr>
          <a:lstStyle/>
          <a:p>
            <a:r>
              <a:rPr lang="en-US" sz="3200" dirty="0"/>
              <a:t>Characteristics of conventional analytical methods for olive oil quality and authenticity</a:t>
            </a:r>
          </a:p>
          <a:p>
            <a:pPr marL="0" indent="0">
              <a:buNone/>
            </a:pPr>
            <a:endParaRPr lang="en-US" sz="3200" dirty="0"/>
          </a:p>
          <a:p>
            <a:r>
              <a:rPr lang="en-US" sz="3200" dirty="0"/>
              <a:t>Limitation of conventional methods for olive oil adulteration control</a:t>
            </a:r>
          </a:p>
          <a:p>
            <a:endParaRPr lang="en-US" sz="3200" dirty="0"/>
          </a:p>
          <a:p>
            <a:r>
              <a:rPr lang="en-US" sz="3200" dirty="0"/>
              <a:t>Lack of standardized workflow</a:t>
            </a:r>
          </a:p>
        </p:txBody>
      </p:sp>
    </p:spTree>
    <p:extLst>
      <p:ext uri="{BB962C8B-B14F-4D97-AF65-F5344CB8AC3E}">
        <p14:creationId xmlns:p14="http://schemas.microsoft.com/office/powerpoint/2010/main" val="23442491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554</Words>
  <Application>Microsoft Office PowerPoint</Application>
  <PresentationFormat>Widescreen</PresentationFormat>
  <Paragraphs>71</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OLIVE OIL FRAUD IN WORLD MARKET</vt:lpstr>
      <vt:lpstr>World market of olive oil</vt:lpstr>
      <vt:lpstr>Why is there fraud on olive oil market ?</vt:lpstr>
      <vt:lpstr>How is the fraud happening?</vt:lpstr>
      <vt:lpstr>Approaches for authentication</vt:lpstr>
      <vt:lpstr>Olive oil quality criteria</vt:lpstr>
      <vt:lpstr>Olive oil purity criteria</vt:lpstr>
      <vt:lpstr>Analytical tools to detect olive oil adulteration</vt:lpstr>
      <vt:lpstr>Challenges of using analytical tools</vt:lpstr>
      <vt:lpstr>Conclusion and discussion</vt:lpstr>
      <vt:lpstr>References</vt:lpstr>
      <vt:lpstr>Any queries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OLIVE OIL FRAUD IN WORLD MARKET</dc:title>
  <dc:creator>Barsha Bastola</dc:creator>
  <cp:lastModifiedBy>Barsha Bastola</cp:lastModifiedBy>
  <cp:revision>1</cp:revision>
  <dcterms:created xsi:type="dcterms:W3CDTF">2021-04-20T02:10:27Z</dcterms:created>
  <dcterms:modified xsi:type="dcterms:W3CDTF">2021-04-20T16:16:42Z</dcterms:modified>
</cp:coreProperties>
</file>