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1" r:id="rId3"/>
    <p:sldId id="275" r:id="rId4"/>
    <p:sldId id="278" r:id="rId5"/>
    <p:sldId id="287" r:id="rId6"/>
    <p:sldId id="281" r:id="rId7"/>
    <p:sldId id="293" r:id="rId8"/>
    <p:sldId id="294" r:id="rId9"/>
    <p:sldId id="288" r:id="rId10"/>
    <p:sldId id="290" r:id="rId11"/>
    <p:sldId id="291" r:id="rId12"/>
    <p:sldId id="292" r:id="rId13"/>
    <p:sldId id="289" r:id="rId14"/>
    <p:sldId id="29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372"/>
      </p:cViewPr>
      <p:guideLst>
        <p:guide orient="horz" pos="2160"/>
        <p:guide pos="2880"/>
      </p:guideLst>
    </p:cSldViewPr>
  </p:slideViewPr>
  <p:notesTextViewPr>
    <p:cViewPr>
      <p:scale>
        <a:sx n="1" d="1"/>
        <a:sy n="1" d="1"/>
      </p:scale>
      <p:origin x="0" y="0"/>
    </p:cViewPr>
  </p:notesTextViewPr>
  <p:sorterViewPr>
    <p:cViewPr>
      <p:scale>
        <a:sx n="140" d="100"/>
        <a:sy n="140" d="100"/>
      </p:scale>
      <p:origin x="0" y="17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B8F4C3-D8E5-48B0-8A8D-7ADB4304799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pt-BR"/>
        </a:p>
      </dgm:t>
    </dgm:pt>
    <dgm:pt modelId="{3903674D-935B-4C26-8050-6623948E5C73}">
      <dgm:prSet phldrT="[Text]"/>
      <dgm:spPr/>
      <dgm:t>
        <a:bodyPr/>
        <a:lstStyle/>
        <a:p>
          <a:r>
            <a:rPr lang="en-US" dirty="0" smtClean="0"/>
            <a:t>1.</a:t>
          </a:r>
          <a:endParaRPr lang="pt-BR" dirty="0"/>
        </a:p>
      </dgm:t>
    </dgm:pt>
    <dgm:pt modelId="{B9959F1F-3A25-4837-AD61-F9B136D7F42E}" type="parTrans" cxnId="{F53BD63B-F988-479F-9343-67F62AEC7688}">
      <dgm:prSet/>
      <dgm:spPr/>
      <dgm:t>
        <a:bodyPr/>
        <a:lstStyle/>
        <a:p>
          <a:endParaRPr lang="pt-BR"/>
        </a:p>
      </dgm:t>
    </dgm:pt>
    <dgm:pt modelId="{755B1E51-D1E0-4F42-89CB-2BB264087F87}" type="sibTrans" cxnId="{F53BD63B-F988-479F-9343-67F62AEC7688}">
      <dgm:prSet/>
      <dgm:spPr/>
      <dgm:t>
        <a:bodyPr/>
        <a:lstStyle/>
        <a:p>
          <a:endParaRPr lang="pt-BR"/>
        </a:p>
      </dgm:t>
    </dgm:pt>
    <dgm:pt modelId="{221765DC-496B-4AC5-8F2F-99EDB129FC9B}">
      <dgm:prSet phldrT="[Text]"/>
      <dgm:spPr/>
      <dgm:t>
        <a:bodyPr/>
        <a:lstStyle/>
        <a:p>
          <a:r>
            <a:rPr lang="en-US" dirty="0" smtClean="0"/>
            <a:t>Weigh 50mL of Skim milk</a:t>
          </a:r>
          <a:endParaRPr lang="pt-BR" dirty="0"/>
        </a:p>
      </dgm:t>
    </dgm:pt>
    <dgm:pt modelId="{C6E610EC-5433-44C3-B0FE-DAEF21354373}" type="parTrans" cxnId="{AA47392C-DA3D-4D69-8BD3-C8D0CF5F6955}">
      <dgm:prSet/>
      <dgm:spPr/>
      <dgm:t>
        <a:bodyPr/>
        <a:lstStyle/>
        <a:p>
          <a:endParaRPr lang="pt-BR"/>
        </a:p>
      </dgm:t>
    </dgm:pt>
    <dgm:pt modelId="{058C22AF-61E9-4D57-9454-5E24BA5D648C}" type="sibTrans" cxnId="{AA47392C-DA3D-4D69-8BD3-C8D0CF5F6955}">
      <dgm:prSet/>
      <dgm:spPr/>
      <dgm:t>
        <a:bodyPr/>
        <a:lstStyle/>
        <a:p>
          <a:endParaRPr lang="pt-BR"/>
        </a:p>
      </dgm:t>
    </dgm:pt>
    <dgm:pt modelId="{C02A5FD7-99D6-4280-9284-F282C120C4A5}">
      <dgm:prSet phldrT="[Text]"/>
      <dgm:spPr/>
      <dgm:t>
        <a:bodyPr/>
        <a:lstStyle/>
        <a:p>
          <a:r>
            <a:rPr lang="en-US" dirty="0" smtClean="0"/>
            <a:t>Adjust pH with 1.0M </a:t>
          </a:r>
          <a:r>
            <a:rPr lang="en-US" dirty="0" err="1" smtClean="0"/>
            <a:t>HCl</a:t>
          </a:r>
          <a:r>
            <a:rPr lang="en-US" dirty="0" smtClean="0"/>
            <a:t> (to 4.4 to 4.6)</a:t>
          </a:r>
          <a:endParaRPr lang="pt-BR" dirty="0"/>
        </a:p>
      </dgm:t>
    </dgm:pt>
    <dgm:pt modelId="{87B3748E-D1A1-48F5-87CD-4D3C260AFBA6}" type="parTrans" cxnId="{6C584801-BDAB-4F41-90EA-A86079990904}">
      <dgm:prSet/>
      <dgm:spPr/>
      <dgm:t>
        <a:bodyPr/>
        <a:lstStyle/>
        <a:p>
          <a:endParaRPr lang="pt-BR"/>
        </a:p>
      </dgm:t>
    </dgm:pt>
    <dgm:pt modelId="{A7C7D143-76C6-44BF-A118-B5C7F9C8BF59}" type="sibTrans" cxnId="{6C584801-BDAB-4F41-90EA-A86079990904}">
      <dgm:prSet/>
      <dgm:spPr/>
      <dgm:t>
        <a:bodyPr/>
        <a:lstStyle/>
        <a:p>
          <a:endParaRPr lang="pt-BR"/>
        </a:p>
      </dgm:t>
    </dgm:pt>
    <dgm:pt modelId="{D6AC8EC1-84C5-4BE6-8795-5778B4F727CC}">
      <dgm:prSet phldrT="[Text]"/>
      <dgm:spPr/>
      <dgm:t>
        <a:bodyPr/>
        <a:lstStyle/>
        <a:p>
          <a:r>
            <a:rPr lang="en-US" dirty="0" smtClean="0"/>
            <a:t>2.</a:t>
          </a:r>
          <a:endParaRPr lang="pt-BR" dirty="0"/>
        </a:p>
      </dgm:t>
    </dgm:pt>
    <dgm:pt modelId="{EA287629-54D3-4C37-83B0-564E637512F1}" type="parTrans" cxnId="{5BD46736-B6DE-4ED9-A26C-85F757D8F0A1}">
      <dgm:prSet/>
      <dgm:spPr/>
      <dgm:t>
        <a:bodyPr/>
        <a:lstStyle/>
        <a:p>
          <a:endParaRPr lang="pt-BR"/>
        </a:p>
      </dgm:t>
    </dgm:pt>
    <dgm:pt modelId="{8D345992-B26C-4B6C-9B34-E83E1A059B5B}" type="sibTrans" cxnId="{5BD46736-B6DE-4ED9-A26C-85F757D8F0A1}">
      <dgm:prSet/>
      <dgm:spPr/>
      <dgm:t>
        <a:bodyPr/>
        <a:lstStyle/>
        <a:p>
          <a:endParaRPr lang="pt-BR"/>
        </a:p>
      </dgm:t>
    </dgm:pt>
    <dgm:pt modelId="{23E536A6-41C3-435A-832E-8148AC1A7884}">
      <dgm:prSet phldrT="[Text]"/>
      <dgm:spPr/>
      <dgm:t>
        <a:bodyPr/>
        <a:lstStyle/>
        <a:p>
          <a:r>
            <a:rPr lang="en-US" dirty="0" smtClean="0"/>
            <a:t>Weigh a 50mL falcon tube – Register</a:t>
          </a:r>
          <a:endParaRPr lang="pt-BR" dirty="0"/>
        </a:p>
      </dgm:t>
    </dgm:pt>
    <dgm:pt modelId="{BB3A9277-5C0F-4767-98AA-1921285B8017}" type="parTrans" cxnId="{5A09EB85-2915-4EBD-BA52-532D0ED009B0}">
      <dgm:prSet/>
      <dgm:spPr/>
      <dgm:t>
        <a:bodyPr/>
        <a:lstStyle/>
        <a:p>
          <a:endParaRPr lang="pt-BR"/>
        </a:p>
      </dgm:t>
    </dgm:pt>
    <dgm:pt modelId="{068D7C4C-4739-46E8-957A-30495EF0A342}" type="sibTrans" cxnId="{5A09EB85-2915-4EBD-BA52-532D0ED009B0}">
      <dgm:prSet/>
      <dgm:spPr/>
      <dgm:t>
        <a:bodyPr/>
        <a:lstStyle/>
        <a:p>
          <a:endParaRPr lang="pt-BR"/>
        </a:p>
      </dgm:t>
    </dgm:pt>
    <dgm:pt modelId="{B07533E2-A4C8-488E-8B2B-4D86B7DBB5C9}">
      <dgm:prSet phldrT="[Text]"/>
      <dgm:spPr/>
      <dgm:t>
        <a:bodyPr/>
        <a:lstStyle/>
        <a:p>
          <a:r>
            <a:rPr lang="en-US" dirty="0" smtClean="0"/>
            <a:t>3.</a:t>
          </a:r>
          <a:endParaRPr lang="pt-BR" dirty="0"/>
        </a:p>
      </dgm:t>
    </dgm:pt>
    <dgm:pt modelId="{084C3820-591F-4236-B214-80FC4B81FDC8}" type="parTrans" cxnId="{CF33EB1F-A613-4F8A-9E75-FFDBE26424E5}">
      <dgm:prSet/>
      <dgm:spPr/>
      <dgm:t>
        <a:bodyPr/>
        <a:lstStyle/>
        <a:p>
          <a:endParaRPr lang="pt-BR"/>
        </a:p>
      </dgm:t>
    </dgm:pt>
    <dgm:pt modelId="{600CE54B-32A1-4FA1-9214-D8A05DB04D69}" type="sibTrans" cxnId="{CF33EB1F-A613-4F8A-9E75-FFDBE26424E5}">
      <dgm:prSet/>
      <dgm:spPr/>
      <dgm:t>
        <a:bodyPr/>
        <a:lstStyle/>
        <a:p>
          <a:endParaRPr lang="pt-BR"/>
        </a:p>
      </dgm:t>
    </dgm:pt>
    <dgm:pt modelId="{570F7296-DFEE-467C-B1CC-36C62DA601A6}">
      <dgm:prSet phldrT="[Text]"/>
      <dgm:spPr/>
      <dgm:t>
        <a:bodyPr/>
        <a:lstStyle/>
        <a:p>
          <a:r>
            <a:rPr lang="en-US" dirty="0" smtClean="0"/>
            <a:t>Pour whey into a beaker: Save it!!!</a:t>
          </a:r>
          <a:endParaRPr lang="pt-BR" dirty="0"/>
        </a:p>
      </dgm:t>
    </dgm:pt>
    <dgm:pt modelId="{4EF00D6F-9B49-4FE2-BCFA-E78513AA9BA3}" type="parTrans" cxnId="{6D943A76-1727-44E2-9C6B-2BE26FD23029}">
      <dgm:prSet/>
      <dgm:spPr/>
      <dgm:t>
        <a:bodyPr/>
        <a:lstStyle/>
        <a:p>
          <a:endParaRPr lang="pt-BR"/>
        </a:p>
      </dgm:t>
    </dgm:pt>
    <dgm:pt modelId="{E8F95BAD-02C4-4F83-90A9-361A2960A132}" type="sibTrans" cxnId="{6D943A76-1727-44E2-9C6B-2BE26FD23029}">
      <dgm:prSet/>
      <dgm:spPr/>
      <dgm:t>
        <a:bodyPr/>
        <a:lstStyle/>
        <a:p>
          <a:endParaRPr lang="pt-BR"/>
        </a:p>
      </dgm:t>
    </dgm:pt>
    <dgm:pt modelId="{689F47F7-C39D-4631-AE1B-64D6355D8CD3}">
      <dgm:prSet phldrT="[Text]"/>
      <dgm:spPr/>
      <dgm:t>
        <a:bodyPr/>
        <a:lstStyle/>
        <a:p>
          <a:r>
            <a:rPr lang="en-US" dirty="0" smtClean="0"/>
            <a:t>Retain insoluble proteins in tube.</a:t>
          </a:r>
          <a:endParaRPr lang="pt-BR" dirty="0"/>
        </a:p>
      </dgm:t>
    </dgm:pt>
    <dgm:pt modelId="{7D25E63A-666F-4070-A5EE-B213EDD26CCB}" type="parTrans" cxnId="{7442E6CF-8045-4C2B-9326-8750CB5D7470}">
      <dgm:prSet/>
      <dgm:spPr/>
      <dgm:t>
        <a:bodyPr/>
        <a:lstStyle/>
        <a:p>
          <a:endParaRPr lang="pt-BR"/>
        </a:p>
      </dgm:t>
    </dgm:pt>
    <dgm:pt modelId="{664C08FB-6F38-46C8-90C2-F43059638CED}" type="sibTrans" cxnId="{7442E6CF-8045-4C2B-9326-8750CB5D7470}">
      <dgm:prSet/>
      <dgm:spPr/>
      <dgm:t>
        <a:bodyPr/>
        <a:lstStyle/>
        <a:p>
          <a:endParaRPr lang="pt-BR"/>
        </a:p>
      </dgm:t>
    </dgm:pt>
    <dgm:pt modelId="{4F84DCD8-634D-4C8A-8242-0416130C6515}">
      <dgm:prSet phldrT="[Text]"/>
      <dgm:spPr/>
      <dgm:t>
        <a:bodyPr/>
        <a:lstStyle/>
        <a:p>
          <a:r>
            <a:rPr lang="en-US" dirty="0" smtClean="0"/>
            <a:t>Heat to 40°C</a:t>
          </a:r>
          <a:endParaRPr lang="pt-BR" dirty="0"/>
        </a:p>
      </dgm:t>
    </dgm:pt>
    <dgm:pt modelId="{B0FDA053-6064-43AC-B8DA-30C16F0BAA6E}" type="parTrans" cxnId="{24A9AB27-8999-4BEF-BD4D-7A9C10A273EF}">
      <dgm:prSet/>
      <dgm:spPr/>
      <dgm:t>
        <a:bodyPr/>
        <a:lstStyle/>
        <a:p>
          <a:endParaRPr lang="pt-BR"/>
        </a:p>
      </dgm:t>
    </dgm:pt>
    <dgm:pt modelId="{1C4A6574-CB72-46CD-9644-219E17441F7E}" type="sibTrans" cxnId="{24A9AB27-8999-4BEF-BD4D-7A9C10A273EF}">
      <dgm:prSet/>
      <dgm:spPr/>
      <dgm:t>
        <a:bodyPr/>
        <a:lstStyle/>
        <a:p>
          <a:endParaRPr lang="pt-BR"/>
        </a:p>
      </dgm:t>
    </dgm:pt>
    <dgm:pt modelId="{1068ED97-A3EB-4020-9EAA-93A2BD95BD38}">
      <dgm:prSet phldrT="[Text]"/>
      <dgm:spPr/>
      <dgm:t>
        <a:bodyPr/>
        <a:lstStyle/>
        <a:p>
          <a:r>
            <a:rPr lang="en-US" dirty="0" smtClean="0"/>
            <a:t>Separated Casein from whey: add to falcon tube</a:t>
          </a:r>
          <a:endParaRPr lang="pt-BR" dirty="0"/>
        </a:p>
      </dgm:t>
    </dgm:pt>
    <dgm:pt modelId="{50C63DB7-131A-4251-B9C8-39BF03367B0B}" type="parTrans" cxnId="{132D3528-6F58-4894-BF3C-25A94BF8847C}">
      <dgm:prSet/>
      <dgm:spPr/>
      <dgm:t>
        <a:bodyPr/>
        <a:lstStyle/>
        <a:p>
          <a:endParaRPr lang="pt-BR"/>
        </a:p>
      </dgm:t>
    </dgm:pt>
    <dgm:pt modelId="{C6A94492-AB0E-4899-A25F-40B31F0D4E61}" type="sibTrans" cxnId="{132D3528-6F58-4894-BF3C-25A94BF8847C}">
      <dgm:prSet/>
      <dgm:spPr/>
      <dgm:t>
        <a:bodyPr/>
        <a:lstStyle/>
        <a:p>
          <a:endParaRPr lang="pt-BR"/>
        </a:p>
      </dgm:t>
    </dgm:pt>
    <dgm:pt modelId="{830818D3-5F8D-4D39-9767-92D2D93D80AF}">
      <dgm:prSet phldrT="[Text]"/>
      <dgm:spPr/>
      <dgm:t>
        <a:bodyPr/>
        <a:lstStyle/>
        <a:p>
          <a:r>
            <a:rPr lang="en-US" dirty="0" smtClean="0"/>
            <a:t>Centrifuge it for 10 minutes</a:t>
          </a:r>
          <a:endParaRPr lang="pt-BR" dirty="0"/>
        </a:p>
      </dgm:t>
    </dgm:pt>
    <dgm:pt modelId="{AEE3D0A1-77EF-4DE2-B3C4-2FC2C4554427}" type="parTrans" cxnId="{18B8C964-073D-4CF0-A076-582A4D59CD5F}">
      <dgm:prSet/>
      <dgm:spPr/>
      <dgm:t>
        <a:bodyPr/>
        <a:lstStyle/>
        <a:p>
          <a:endParaRPr lang="pt-BR"/>
        </a:p>
      </dgm:t>
    </dgm:pt>
    <dgm:pt modelId="{B664F861-BD1B-4F2A-AE77-12E0ABD72390}" type="sibTrans" cxnId="{18B8C964-073D-4CF0-A076-582A4D59CD5F}">
      <dgm:prSet/>
      <dgm:spPr/>
      <dgm:t>
        <a:bodyPr/>
        <a:lstStyle/>
        <a:p>
          <a:endParaRPr lang="pt-BR"/>
        </a:p>
      </dgm:t>
    </dgm:pt>
    <dgm:pt modelId="{255FA681-61B9-4D53-87B6-E79DC3ED1605}">
      <dgm:prSet phldrT="[Text]"/>
      <dgm:spPr/>
      <dgm:t>
        <a:bodyPr/>
        <a:lstStyle/>
        <a:p>
          <a:r>
            <a:rPr lang="en-US" dirty="0" smtClean="0"/>
            <a:t>4. </a:t>
          </a:r>
          <a:endParaRPr lang="pt-BR" dirty="0"/>
        </a:p>
      </dgm:t>
    </dgm:pt>
    <dgm:pt modelId="{1820D812-933C-4D3E-A957-CF2DB000F95A}" type="parTrans" cxnId="{4C6EF0D7-5EBC-4569-9440-9977F7101ADB}">
      <dgm:prSet/>
      <dgm:spPr/>
      <dgm:t>
        <a:bodyPr/>
        <a:lstStyle/>
        <a:p>
          <a:endParaRPr lang="pt-BR"/>
        </a:p>
      </dgm:t>
    </dgm:pt>
    <dgm:pt modelId="{C1AF4982-8F82-44EC-AD8B-D088A81D5BDF}" type="sibTrans" cxnId="{4C6EF0D7-5EBC-4569-9440-9977F7101ADB}">
      <dgm:prSet/>
      <dgm:spPr/>
      <dgm:t>
        <a:bodyPr/>
        <a:lstStyle/>
        <a:p>
          <a:endParaRPr lang="pt-BR"/>
        </a:p>
      </dgm:t>
    </dgm:pt>
    <dgm:pt modelId="{8B6959E9-6DC9-401E-9DFE-584854465D51}">
      <dgm:prSet phldrT="[Text]"/>
      <dgm:spPr/>
      <dgm:t>
        <a:bodyPr/>
        <a:lstStyle/>
        <a:p>
          <a:r>
            <a:rPr lang="en-US" dirty="0" smtClean="0"/>
            <a:t>Casein: Re-weigh solids in tube. Add to original beaker:  Calculate amount of hydrated casein</a:t>
          </a:r>
          <a:endParaRPr lang="pt-BR" dirty="0"/>
        </a:p>
      </dgm:t>
    </dgm:pt>
    <dgm:pt modelId="{EDB14431-28FA-4A11-B92D-9E88F0C3E66E}" type="parTrans" cxnId="{4FECB2DD-08F9-4B2F-86F8-E6E23A5FBC03}">
      <dgm:prSet/>
      <dgm:spPr/>
      <dgm:t>
        <a:bodyPr/>
        <a:lstStyle/>
        <a:p>
          <a:endParaRPr lang="pt-BR"/>
        </a:p>
      </dgm:t>
    </dgm:pt>
    <dgm:pt modelId="{49191D5F-CCDA-44FE-9FEE-8B3778401DCD}" type="sibTrans" cxnId="{4FECB2DD-08F9-4B2F-86F8-E6E23A5FBC03}">
      <dgm:prSet/>
      <dgm:spPr/>
      <dgm:t>
        <a:bodyPr/>
        <a:lstStyle/>
        <a:p>
          <a:endParaRPr lang="pt-BR"/>
        </a:p>
      </dgm:t>
    </dgm:pt>
    <dgm:pt modelId="{86BAC14B-D8FE-46C4-85EB-A758D8887F04}" type="pres">
      <dgm:prSet presAssocID="{4AB8F4C3-D8E5-48B0-8A8D-7ADB43047996}" presName="linearFlow" presStyleCnt="0">
        <dgm:presLayoutVars>
          <dgm:dir/>
          <dgm:animLvl val="lvl"/>
          <dgm:resizeHandles val="exact"/>
        </dgm:presLayoutVars>
      </dgm:prSet>
      <dgm:spPr/>
      <dgm:t>
        <a:bodyPr/>
        <a:lstStyle/>
        <a:p>
          <a:endParaRPr lang="pt-BR"/>
        </a:p>
      </dgm:t>
    </dgm:pt>
    <dgm:pt modelId="{9F7820A4-B432-45F5-8F49-8885A17C7559}" type="pres">
      <dgm:prSet presAssocID="{3903674D-935B-4C26-8050-6623948E5C73}" presName="composite" presStyleCnt="0"/>
      <dgm:spPr/>
    </dgm:pt>
    <dgm:pt modelId="{069F22D7-2C55-4D5B-AD6D-8403E996F9F2}" type="pres">
      <dgm:prSet presAssocID="{3903674D-935B-4C26-8050-6623948E5C73}" presName="parentText" presStyleLbl="alignNode1" presStyleIdx="0" presStyleCnt="4">
        <dgm:presLayoutVars>
          <dgm:chMax val="1"/>
          <dgm:bulletEnabled val="1"/>
        </dgm:presLayoutVars>
      </dgm:prSet>
      <dgm:spPr/>
      <dgm:t>
        <a:bodyPr/>
        <a:lstStyle/>
        <a:p>
          <a:endParaRPr lang="pt-BR"/>
        </a:p>
      </dgm:t>
    </dgm:pt>
    <dgm:pt modelId="{F7C19AF9-305A-4CD1-8A98-BE1716ED9A61}" type="pres">
      <dgm:prSet presAssocID="{3903674D-935B-4C26-8050-6623948E5C73}" presName="descendantText" presStyleLbl="alignAcc1" presStyleIdx="0" presStyleCnt="4" custLinFactNeighborX="549" custLinFactNeighborY="-122">
        <dgm:presLayoutVars>
          <dgm:bulletEnabled val="1"/>
        </dgm:presLayoutVars>
      </dgm:prSet>
      <dgm:spPr/>
      <dgm:t>
        <a:bodyPr/>
        <a:lstStyle/>
        <a:p>
          <a:endParaRPr lang="pt-BR"/>
        </a:p>
      </dgm:t>
    </dgm:pt>
    <dgm:pt modelId="{9173C707-9523-495C-A466-F7E0790DC75A}" type="pres">
      <dgm:prSet presAssocID="{755B1E51-D1E0-4F42-89CB-2BB264087F87}" presName="sp" presStyleCnt="0"/>
      <dgm:spPr/>
    </dgm:pt>
    <dgm:pt modelId="{FFF0C57E-97C4-4CA0-9CF3-F28E7C32E5E3}" type="pres">
      <dgm:prSet presAssocID="{D6AC8EC1-84C5-4BE6-8795-5778B4F727CC}" presName="composite" presStyleCnt="0"/>
      <dgm:spPr/>
    </dgm:pt>
    <dgm:pt modelId="{DDD749FB-B81B-49E5-B19E-9E8F84E632AB}" type="pres">
      <dgm:prSet presAssocID="{D6AC8EC1-84C5-4BE6-8795-5778B4F727CC}" presName="parentText" presStyleLbl="alignNode1" presStyleIdx="1" presStyleCnt="4">
        <dgm:presLayoutVars>
          <dgm:chMax val="1"/>
          <dgm:bulletEnabled val="1"/>
        </dgm:presLayoutVars>
      </dgm:prSet>
      <dgm:spPr/>
      <dgm:t>
        <a:bodyPr/>
        <a:lstStyle/>
        <a:p>
          <a:endParaRPr lang="pt-BR"/>
        </a:p>
      </dgm:t>
    </dgm:pt>
    <dgm:pt modelId="{425B5AB1-879F-4B8F-B765-895B2AB2C6F3}" type="pres">
      <dgm:prSet presAssocID="{D6AC8EC1-84C5-4BE6-8795-5778B4F727CC}" presName="descendantText" presStyleLbl="alignAcc1" presStyleIdx="1" presStyleCnt="4">
        <dgm:presLayoutVars>
          <dgm:bulletEnabled val="1"/>
        </dgm:presLayoutVars>
      </dgm:prSet>
      <dgm:spPr/>
      <dgm:t>
        <a:bodyPr/>
        <a:lstStyle/>
        <a:p>
          <a:endParaRPr lang="pt-BR"/>
        </a:p>
      </dgm:t>
    </dgm:pt>
    <dgm:pt modelId="{B13D8946-EE28-41DD-9A4D-F8D40AAD8E09}" type="pres">
      <dgm:prSet presAssocID="{8D345992-B26C-4B6C-9B34-E83E1A059B5B}" presName="sp" presStyleCnt="0"/>
      <dgm:spPr/>
    </dgm:pt>
    <dgm:pt modelId="{C51794AE-4A4F-4946-AEAF-89CC0AAB0647}" type="pres">
      <dgm:prSet presAssocID="{B07533E2-A4C8-488E-8B2B-4D86B7DBB5C9}" presName="composite" presStyleCnt="0"/>
      <dgm:spPr/>
    </dgm:pt>
    <dgm:pt modelId="{17CAE509-583A-46D4-B6CD-5B5DF6C6FC97}" type="pres">
      <dgm:prSet presAssocID="{B07533E2-A4C8-488E-8B2B-4D86B7DBB5C9}" presName="parentText" presStyleLbl="alignNode1" presStyleIdx="2" presStyleCnt="4">
        <dgm:presLayoutVars>
          <dgm:chMax val="1"/>
          <dgm:bulletEnabled val="1"/>
        </dgm:presLayoutVars>
      </dgm:prSet>
      <dgm:spPr/>
      <dgm:t>
        <a:bodyPr/>
        <a:lstStyle/>
        <a:p>
          <a:endParaRPr lang="pt-BR"/>
        </a:p>
      </dgm:t>
    </dgm:pt>
    <dgm:pt modelId="{03EC06BF-98A8-4D76-B529-0C91FCEEC959}" type="pres">
      <dgm:prSet presAssocID="{B07533E2-A4C8-488E-8B2B-4D86B7DBB5C9}" presName="descendantText" presStyleLbl="alignAcc1" presStyleIdx="2" presStyleCnt="4">
        <dgm:presLayoutVars>
          <dgm:bulletEnabled val="1"/>
        </dgm:presLayoutVars>
      </dgm:prSet>
      <dgm:spPr/>
      <dgm:t>
        <a:bodyPr/>
        <a:lstStyle/>
        <a:p>
          <a:endParaRPr lang="pt-BR"/>
        </a:p>
      </dgm:t>
    </dgm:pt>
    <dgm:pt modelId="{B467B44A-FED6-4A4C-9FE9-578FF32870F2}" type="pres">
      <dgm:prSet presAssocID="{600CE54B-32A1-4FA1-9214-D8A05DB04D69}" presName="sp" presStyleCnt="0"/>
      <dgm:spPr/>
    </dgm:pt>
    <dgm:pt modelId="{08320160-BB45-4814-9B39-BBBF9140AEC6}" type="pres">
      <dgm:prSet presAssocID="{255FA681-61B9-4D53-87B6-E79DC3ED1605}" presName="composite" presStyleCnt="0"/>
      <dgm:spPr/>
    </dgm:pt>
    <dgm:pt modelId="{3B22F366-F641-4ED3-88D8-E20D71C27508}" type="pres">
      <dgm:prSet presAssocID="{255FA681-61B9-4D53-87B6-E79DC3ED1605}" presName="parentText" presStyleLbl="alignNode1" presStyleIdx="3" presStyleCnt="4">
        <dgm:presLayoutVars>
          <dgm:chMax val="1"/>
          <dgm:bulletEnabled val="1"/>
        </dgm:presLayoutVars>
      </dgm:prSet>
      <dgm:spPr/>
      <dgm:t>
        <a:bodyPr/>
        <a:lstStyle/>
        <a:p>
          <a:endParaRPr lang="pt-BR"/>
        </a:p>
      </dgm:t>
    </dgm:pt>
    <dgm:pt modelId="{E6299523-3E71-487D-9372-08F31E74B1AA}" type="pres">
      <dgm:prSet presAssocID="{255FA681-61B9-4D53-87B6-E79DC3ED1605}" presName="descendantText" presStyleLbl="alignAcc1" presStyleIdx="3" presStyleCnt="4">
        <dgm:presLayoutVars>
          <dgm:bulletEnabled val="1"/>
        </dgm:presLayoutVars>
      </dgm:prSet>
      <dgm:spPr/>
      <dgm:t>
        <a:bodyPr/>
        <a:lstStyle/>
        <a:p>
          <a:endParaRPr lang="pt-BR"/>
        </a:p>
      </dgm:t>
    </dgm:pt>
  </dgm:ptLst>
  <dgm:cxnLst>
    <dgm:cxn modelId="{CF33EB1F-A613-4F8A-9E75-FFDBE26424E5}" srcId="{4AB8F4C3-D8E5-48B0-8A8D-7ADB43047996}" destId="{B07533E2-A4C8-488E-8B2B-4D86B7DBB5C9}" srcOrd="2" destOrd="0" parTransId="{084C3820-591F-4236-B214-80FC4B81FDC8}" sibTransId="{600CE54B-32A1-4FA1-9214-D8A05DB04D69}"/>
    <dgm:cxn modelId="{E59CC02F-BDA0-451D-B78D-94F8274C209E}" type="presOf" srcId="{570F7296-DFEE-467C-B1CC-36C62DA601A6}" destId="{03EC06BF-98A8-4D76-B529-0C91FCEEC959}" srcOrd="0" destOrd="0" presId="urn:microsoft.com/office/officeart/2005/8/layout/chevron2"/>
    <dgm:cxn modelId="{132D3528-6F58-4894-BF3C-25A94BF8847C}" srcId="{D6AC8EC1-84C5-4BE6-8795-5778B4F727CC}" destId="{1068ED97-A3EB-4020-9EAA-93A2BD95BD38}" srcOrd="1" destOrd="0" parTransId="{50C63DB7-131A-4251-B9C8-39BF03367B0B}" sibTransId="{C6A94492-AB0E-4899-A25F-40B31F0D4E61}"/>
    <dgm:cxn modelId="{4FECB2DD-08F9-4B2F-86F8-E6E23A5FBC03}" srcId="{255FA681-61B9-4D53-87B6-E79DC3ED1605}" destId="{8B6959E9-6DC9-401E-9DFE-584854465D51}" srcOrd="0" destOrd="0" parTransId="{EDB14431-28FA-4A11-B92D-9E88F0C3E66E}" sibTransId="{49191D5F-CCDA-44FE-9FEE-8B3778401DCD}"/>
    <dgm:cxn modelId="{FB4493BA-28A8-4D86-8DBC-90929717799B}" type="presOf" srcId="{C02A5FD7-99D6-4280-9284-F282C120C4A5}" destId="{F7C19AF9-305A-4CD1-8A98-BE1716ED9A61}" srcOrd="0" destOrd="2" presId="urn:microsoft.com/office/officeart/2005/8/layout/chevron2"/>
    <dgm:cxn modelId="{BCE8658C-FFB2-431C-8640-E69B6C5E0F77}" type="presOf" srcId="{1068ED97-A3EB-4020-9EAA-93A2BD95BD38}" destId="{425B5AB1-879F-4B8F-B765-895B2AB2C6F3}" srcOrd="0" destOrd="1" presId="urn:microsoft.com/office/officeart/2005/8/layout/chevron2"/>
    <dgm:cxn modelId="{2440338E-4F9B-4124-8FA4-A74F3AC94D91}" type="presOf" srcId="{D6AC8EC1-84C5-4BE6-8795-5778B4F727CC}" destId="{DDD749FB-B81B-49E5-B19E-9E8F84E632AB}" srcOrd="0" destOrd="0" presId="urn:microsoft.com/office/officeart/2005/8/layout/chevron2"/>
    <dgm:cxn modelId="{06D8BE58-0990-479A-A7C6-D761AC03243D}" type="presOf" srcId="{23E536A6-41C3-435A-832E-8148AC1A7884}" destId="{425B5AB1-879F-4B8F-B765-895B2AB2C6F3}" srcOrd="0" destOrd="0" presId="urn:microsoft.com/office/officeart/2005/8/layout/chevron2"/>
    <dgm:cxn modelId="{5BD46736-B6DE-4ED9-A26C-85F757D8F0A1}" srcId="{4AB8F4C3-D8E5-48B0-8A8D-7ADB43047996}" destId="{D6AC8EC1-84C5-4BE6-8795-5778B4F727CC}" srcOrd="1" destOrd="0" parTransId="{EA287629-54D3-4C37-83B0-564E637512F1}" sibTransId="{8D345992-B26C-4B6C-9B34-E83E1A059B5B}"/>
    <dgm:cxn modelId="{5A09EB85-2915-4EBD-BA52-532D0ED009B0}" srcId="{D6AC8EC1-84C5-4BE6-8795-5778B4F727CC}" destId="{23E536A6-41C3-435A-832E-8148AC1A7884}" srcOrd="0" destOrd="0" parTransId="{BB3A9277-5C0F-4767-98AA-1921285B8017}" sibTransId="{068D7C4C-4739-46E8-957A-30495EF0A342}"/>
    <dgm:cxn modelId="{8E1E1A32-197F-4DB5-89A5-E21038DCB54E}" type="presOf" srcId="{B07533E2-A4C8-488E-8B2B-4D86B7DBB5C9}" destId="{17CAE509-583A-46D4-B6CD-5B5DF6C6FC97}" srcOrd="0" destOrd="0" presId="urn:microsoft.com/office/officeart/2005/8/layout/chevron2"/>
    <dgm:cxn modelId="{F53BD63B-F988-479F-9343-67F62AEC7688}" srcId="{4AB8F4C3-D8E5-48B0-8A8D-7ADB43047996}" destId="{3903674D-935B-4C26-8050-6623948E5C73}" srcOrd="0" destOrd="0" parTransId="{B9959F1F-3A25-4837-AD61-F9B136D7F42E}" sibTransId="{755B1E51-D1E0-4F42-89CB-2BB264087F87}"/>
    <dgm:cxn modelId="{AA47392C-DA3D-4D69-8BD3-C8D0CF5F6955}" srcId="{3903674D-935B-4C26-8050-6623948E5C73}" destId="{221765DC-496B-4AC5-8F2F-99EDB129FC9B}" srcOrd="0" destOrd="0" parTransId="{C6E610EC-5433-44C3-B0FE-DAEF21354373}" sibTransId="{058C22AF-61E9-4D57-9454-5E24BA5D648C}"/>
    <dgm:cxn modelId="{30DA6E8B-7F5D-47C6-B8B1-F2262D5474A2}" type="presOf" srcId="{689F47F7-C39D-4631-AE1B-64D6355D8CD3}" destId="{03EC06BF-98A8-4D76-B529-0C91FCEEC959}" srcOrd="0" destOrd="1" presId="urn:microsoft.com/office/officeart/2005/8/layout/chevron2"/>
    <dgm:cxn modelId="{22876E92-A33D-4504-B6A5-52C0CA6777B9}" type="presOf" srcId="{3903674D-935B-4C26-8050-6623948E5C73}" destId="{069F22D7-2C55-4D5B-AD6D-8403E996F9F2}" srcOrd="0" destOrd="0" presId="urn:microsoft.com/office/officeart/2005/8/layout/chevron2"/>
    <dgm:cxn modelId="{6D943A76-1727-44E2-9C6B-2BE26FD23029}" srcId="{B07533E2-A4C8-488E-8B2B-4D86B7DBB5C9}" destId="{570F7296-DFEE-467C-B1CC-36C62DA601A6}" srcOrd="0" destOrd="0" parTransId="{4EF00D6F-9B49-4FE2-BCFA-E78513AA9BA3}" sibTransId="{E8F95BAD-02C4-4F83-90A9-361A2960A132}"/>
    <dgm:cxn modelId="{402FE520-BC96-40D1-A0BA-D474025F0EE2}" type="presOf" srcId="{255FA681-61B9-4D53-87B6-E79DC3ED1605}" destId="{3B22F366-F641-4ED3-88D8-E20D71C27508}" srcOrd="0" destOrd="0" presId="urn:microsoft.com/office/officeart/2005/8/layout/chevron2"/>
    <dgm:cxn modelId="{18B8C964-073D-4CF0-A076-582A4D59CD5F}" srcId="{D6AC8EC1-84C5-4BE6-8795-5778B4F727CC}" destId="{830818D3-5F8D-4D39-9767-92D2D93D80AF}" srcOrd="2" destOrd="0" parTransId="{AEE3D0A1-77EF-4DE2-B3C4-2FC2C4554427}" sibTransId="{B664F861-BD1B-4F2A-AE77-12E0ABD72390}"/>
    <dgm:cxn modelId="{62C8A57F-B1B9-4B37-A87A-7B649F332DC7}" type="presOf" srcId="{4F84DCD8-634D-4C8A-8242-0416130C6515}" destId="{F7C19AF9-305A-4CD1-8A98-BE1716ED9A61}" srcOrd="0" destOrd="1" presId="urn:microsoft.com/office/officeart/2005/8/layout/chevron2"/>
    <dgm:cxn modelId="{7442E6CF-8045-4C2B-9326-8750CB5D7470}" srcId="{B07533E2-A4C8-488E-8B2B-4D86B7DBB5C9}" destId="{689F47F7-C39D-4631-AE1B-64D6355D8CD3}" srcOrd="1" destOrd="0" parTransId="{7D25E63A-666F-4070-A5EE-B213EDD26CCB}" sibTransId="{664C08FB-6F38-46C8-90C2-F43059638CED}"/>
    <dgm:cxn modelId="{D46A6DBD-B8D5-4750-BE9B-E27FE942E67E}" type="presOf" srcId="{4AB8F4C3-D8E5-48B0-8A8D-7ADB43047996}" destId="{86BAC14B-D8FE-46C4-85EB-A758D8887F04}" srcOrd="0" destOrd="0" presId="urn:microsoft.com/office/officeart/2005/8/layout/chevron2"/>
    <dgm:cxn modelId="{766FDE74-B2C3-4F4C-B960-70DF3BA157B5}" type="presOf" srcId="{8B6959E9-6DC9-401E-9DFE-584854465D51}" destId="{E6299523-3E71-487D-9372-08F31E74B1AA}" srcOrd="0" destOrd="0" presId="urn:microsoft.com/office/officeart/2005/8/layout/chevron2"/>
    <dgm:cxn modelId="{6C584801-BDAB-4F41-90EA-A86079990904}" srcId="{3903674D-935B-4C26-8050-6623948E5C73}" destId="{C02A5FD7-99D6-4280-9284-F282C120C4A5}" srcOrd="2" destOrd="0" parTransId="{87B3748E-D1A1-48F5-87CD-4D3C260AFBA6}" sibTransId="{A7C7D143-76C6-44BF-A118-B5C7F9C8BF59}"/>
    <dgm:cxn modelId="{AB045589-B896-42BC-8A35-54CF93821782}" type="presOf" srcId="{221765DC-496B-4AC5-8F2F-99EDB129FC9B}" destId="{F7C19AF9-305A-4CD1-8A98-BE1716ED9A61}" srcOrd="0" destOrd="0" presId="urn:microsoft.com/office/officeart/2005/8/layout/chevron2"/>
    <dgm:cxn modelId="{79D00F76-217C-4AA9-9FF1-6ACF996665A3}" type="presOf" srcId="{830818D3-5F8D-4D39-9767-92D2D93D80AF}" destId="{425B5AB1-879F-4B8F-B765-895B2AB2C6F3}" srcOrd="0" destOrd="2" presId="urn:microsoft.com/office/officeart/2005/8/layout/chevron2"/>
    <dgm:cxn modelId="{4C6EF0D7-5EBC-4569-9440-9977F7101ADB}" srcId="{4AB8F4C3-D8E5-48B0-8A8D-7ADB43047996}" destId="{255FA681-61B9-4D53-87B6-E79DC3ED1605}" srcOrd="3" destOrd="0" parTransId="{1820D812-933C-4D3E-A957-CF2DB000F95A}" sibTransId="{C1AF4982-8F82-44EC-AD8B-D088A81D5BDF}"/>
    <dgm:cxn modelId="{24A9AB27-8999-4BEF-BD4D-7A9C10A273EF}" srcId="{3903674D-935B-4C26-8050-6623948E5C73}" destId="{4F84DCD8-634D-4C8A-8242-0416130C6515}" srcOrd="1" destOrd="0" parTransId="{B0FDA053-6064-43AC-B8DA-30C16F0BAA6E}" sibTransId="{1C4A6574-CB72-46CD-9644-219E17441F7E}"/>
    <dgm:cxn modelId="{BA897D09-E7AB-404A-94D2-29FEDA9FA077}" type="presParOf" srcId="{86BAC14B-D8FE-46C4-85EB-A758D8887F04}" destId="{9F7820A4-B432-45F5-8F49-8885A17C7559}" srcOrd="0" destOrd="0" presId="urn:microsoft.com/office/officeart/2005/8/layout/chevron2"/>
    <dgm:cxn modelId="{DCA607AE-1E21-476D-A02E-874E8E34527D}" type="presParOf" srcId="{9F7820A4-B432-45F5-8F49-8885A17C7559}" destId="{069F22D7-2C55-4D5B-AD6D-8403E996F9F2}" srcOrd="0" destOrd="0" presId="urn:microsoft.com/office/officeart/2005/8/layout/chevron2"/>
    <dgm:cxn modelId="{9D0926A7-7F41-4FCA-9152-BB07A6A6B045}" type="presParOf" srcId="{9F7820A4-B432-45F5-8F49-8885A17C7559}" destId="{F7C19AF9-305A-4CD1-8A98-BE1716ED9A61}" srcOrd="1" destOrd="0" presId="urn:microsoft.com/office/officeart/2005/8/layout/chevron2"/>
    <dgm:cxn modelId="{F7E55AB4-42B6-4745-97AE-FF970ACEAF0E}" type="presParOf" srcId="{86BAC14B-D8FE-46C4-85EB-A758D8887F04}" destId="{9173C707-9523-495C-A466-F7E0790DC75A}" srcOrd="1" destOrd="0" presId="urn:microsoft.com/office/officeart/2005/8/layout/chevron2"/>
    <dgm:cxn modelId="{A75995CC-58F1-458D-ABC4-1AC26498A459}" type="presParOf" srcId="{86BAC14B-D8FE-46C4-85EB-A758D8887F04}" destId="{FFF0C57E-97C4-4CA0-9CF3-F28E7C32E5E3}" srcOrd="2" destOrd="0" presId="urn:microsoft.com/office/officeart/2005/8/layout/chevron2"/>
    <dgm:cxn modelId="{75FD38A3-50C2-4F7C-8EDC-4887E48EE3EC}" type="presParOf" srcId="{FFF0C57E-97C4-4CA0-9CF3-F28E7C32E5E3}" destId="{DDD749FB-B81B-49E5-B19E-9E8F84E632AB}" srcOrd="0" destOrd="0" presId="urn:microsoft.com/office/officeart/2005/8/layout/chevron2"/>
    <dgm:cxn modelId="{059E1F7B-CA94-4F48-901E-0FD182D2C741}" type="presParOf" srcId="{FFF0C57E-97C4-4CA0-9CF3-F28E7C32E5E3}" destId="{425B5AB1-879F-4B8F-B765-895B2AB2C6F3}" srcOrd="1" destOrd="0" presId="urn:microsoft.com/office/officeart/2005/8/layout/chevron2"/>
    <dgm:cxn modelId="{D1DDB2E2-59E1-477A-A7E6-259D127CC09A}" type="presParOf" srcId="{86BAC14B-D8FE-46C4-85EB-A758D8887F04}" destId="{B13D8946-EE28-41DD-9A4D-F8D40AAD8E09}" srcOrd="3" destOrd="0" presId="urn:microsoft.com/office/officeart/2005/8/layout/chevron2"/>
    <dgm:cxn modelId="{FA45B145-7224-4673-8178-24DF0FE25D4B}" type="presParOf" srcId="{86BAC14B-D8FE-46C4-85EB-A758D8887F04}" destId="{C51794AE-4A4F-4946-AEAF-89CC0AAB0647}" srcOrd="4" destOrd="0" presId="urn:microsoft.com/office/officeart/2005/8/layout/chevron2"/>
    <dgm:cxn modelId="{D6EC0871-4497-4011-9F9D-11BAE9FF58E1}" type="presParOf" srcId="{C51794AE-4A4F-4946-AEAF-89CC0AAB0647}" destId="{17CAE509-583A-46D4-B6CD-5B5DF6C6FC97}" srcOrd="0" destOrd="0" presId="urn:microsoft.com/office/officeart/2005/8/layout/chevron2"/>
    <dgm:cxn modelId="{13F44EB1-4A78-4406-9D99-A8069795F8B0}" type="presParOf" srcId="{C51794AE-4A4F-4946-AEAF-89CC0AAB0647}" destId="{03EC06BF-98A8-4D76-B529-0C91FCEEC959}" srcOrd="1" destOrd="0" presId="urn:microsoft.com/office/officeart/2005/8/layout/chevron2"/>
    <dgm:cxn modelId="{57F045CC-3B80-43E1-BDBA-5823F02C6A72}" type="presParOf" srcId="{86BAC14B-D8FE-46C4-85EB-A758D8887F04}" destId="{B467B44A-FED6-4A4C-9FE9-578FF32870F2}" srcOrd="5" destOrd="0" presId="urn:microsoft.com/office/officeart/2005/8/layout/chevron2"/>
    <dgm:cxn modelId="{EA153959-C279-43CD-863E-6ADA2ACFAD1F}" type="presParOf" srcId="{86BAC14B-D8FE-46C4-85EB-A758D8887F04}" destId="{08320160-BB45-4814-9B39-BBBF9140AEC6}" srcOrd="6" destOrd="0" presId="urn:microsoft.com/office/officeart/2005/8/layout/chevron2"/>
    <dgm:cxn modelId="{90832F2F-2897-4646-A8B0-827091B1DB1E}" type="presParOf" srcId="{08320160-BB45-4814-9B39-BBBF9140AEC6}" destId="{3B22F366-F641-4ED3-88D8-E20D71C27508}" srcOrd="0" destOrd="0" presId="urn:microsoft.com/office/officeart/2005/8/layout/chevron2"/>
    <dgm:cxn modelId="{51B8A84E-665A-43BE-9210-DA064397B5B4}" type="presParOf" srcId="{08320160-BB45-4814-9B39-BBBF9140AEC6}" destId="{E6299523-3E71-487D-9372-08F31E74B1A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B8F4C3-D8E5-48B0-8A8D-7ADB4304799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pt-BR"/>
        </a:p>
      </dgm:t>
    </dgm:pt>
    <dgm:pt modelId="{3903674D-935B-4C26-8050-6623948E5C73}">
      <dgm:prSet phldrT="[Text]"/>
      <dgm:spPr/>
      <dgm:t>
        <a:bodyPr/>
        <a:lstStyle/>
        <a:p>
          <a:r>
            <a:rPr lang="en-US" dirty="0" smtClean="0"/>
            <a:t>5.</a:t>
          </a:r>
          <a:endParaRPr lang="pt-BR" dirty="0"/>
        </a:p>
      </dgm:t>
    </dgm:pt>
    <dgm:pt modelId="{B9959F1F-3A25-4837-AD61-F9B136D7F42E}" type="parTrans" cxnId="{F53BD63B-F988-479F-9343-67F62AEC7688}">
      <dgm:prSet/>
      <dgm:spPr/>
      <dgm:t>
        <a:bodyPr/>
        <a:lstStyle/>
        <a:p>
          <a:endParaRPr lang="pt-BR"/>
        </a:p>
      </dgm:t>
    </dgm:pt>
    <dgm:pt modelId="{755B1E51-D1E0-4F42-89CB-2BB264087F87}" type="sibTrans" cxnId="{F53BD63B-F988-479F-9343-67F62AEC7688}">
      <dgm:prSet/>
      <dgm:spPr/>
      <dgm:t>
        <a:bodyPr/>
        <a:lstStyle/>
        <a:p>
          <a:endParaRPr lang="pt-BR"/>
        </a:p>
      </dgm:t>
    </dgm:pt>
    <dgm:pt modelId="{221765DC-496B-4AC5-8F2F-99EDB129FC9B}">
      <dgm:prSet phldrT="[Text]"/>
      <dgm:spPr/>
      <dgm:t>
        <a:bodyPr/>
        <a:lstStyle/>
        <a:p>
          <a:r>
            <a:rPr lang="en-US" dirty="0" smtClean="0"/>
            <a:t>Suspend the casein curd in 50mL of water.</a:t>
          </a:r>
          <a:endParaRPr lang="pt-BR" dirty="0"/>
        </a:p>
      </dgm:t>
    </dgm:pt>
    <dgm:pt modelId="{C6E610EC-5433-44C3-B0FE-DAEF21354373}" type="parTrans" cxnId="{AA47392C-DA3D-4D69-8BD3-C8D0CF5F6955}">
      <dgm:prSet/>
      <dgm:spPr/>
      <dgm:t>
        <a:bodyPr/>
        <a:lstStyle/>
        <a:p>
          <a:endParaRPr lang="pt-BR"/>
        </a:p>
      </dgm:t>
    </dgm:pt>
    <dgm:pt modelId="{058C22AF-61E9-4D57-9454-5E24BA5D648C}" type="sibTrans" cxnId="{AA47392C-DA3D-4D69-8BD3-C8D0CF5F6955}">
      <dgm:prSet/>
      <dgm:spPr/>
      <dgm:t>
        <a:bodyPr/>
        <a:lstStyle/>
        <a:p>
          <a:endParaRPr lang="pt-BR"/>
        </a:p>
      </dgm:t>
    </dgm:pt>
    <dgm:pt modelId="{D6AC8EC1-84C5-4BE6-8795-5778B4F727CC}">
      <dgm:prSet phldrT="[Text]"/>
      <dgm:spPr/>
      <dgm:t>
        <a:bodyPr/>
        <a:lstStyle/>
        <a:p>
          <a:r>
            <a:rPr lang="en-US" dirty="0" smtClean="0"/>
            <a:t>6.</a:t>
          </a:r>
          <a:endParaRPr lang="pt-BR" dirty="0"/>
        </a:p>
      </dgm:t>
    </dgm:pt>
    <dgm:pt modelId="{EA287629-54D3-4C37-83B0-564E637512F1}" type="parTrans" cxnId="{5BD46736-B6DE-4ED9-A26C-85F757D8F0A1}">
      <dgm:prSet/>
      <dgm:spPr/>
      <dgm:t>
        <a:bodyPr/>
        <a:lstStyle/>
        <a:p>
          <a:endParaRPr lang="pt-BR"/>
        </a:p>
      </dgm:t>
    </dgm:pt>
    <dgm:pt modelId="{8D345992-B26C-4B6C-9B34-E83E1A059B5B}" type="sibTrans" cxnId="{5BD46736-B6DE-4ED9-A26C-85F757D8F0A1}">
      <dgm:prSet/>
      <dgm:spPr/>
      <dgm:t>
        <a:bodyPr/>
        <a:lstStyle/>
        <a:p>
          <a:endParaRPr lang="pt-BR"/>
        </a:p>
      </dgm:t>
    </dgm:pt>
    <dgm:pt modelId="{23E536A6-41C3-435A-832E-8148AC1A7884}">
      <dgm:prSet phldrT="[Text]"/>
      <dgm:spPr/>
      <dgm:t>
        <a:bodyPr/>
        <a:lstStyle/>
        <a:p>
          <a:r>
            <a:rPr lang="en-US" dirty="0" smtClean="0"/>
            <a:t>Register observations</a:t>
          </a:r>
          <a:endParaRPr lang="pt-BR" dirty="0"/>
        </a:p>
      </dgm:t>
    </dgm:pt>
    <dgm:pt modelId="{BB3A9277-5C0F-4767-98AA-1921285B8017}" type="parTrans" cxnId="{5A09EB85-2915-4EBD-BA52-532D0ED009B0}">
      <dgm:prSet/>
      <dgm:spPr/>
      <dgm:t>
        <a:bodyPr/>
        <a:lstStyle/>
        <a:p>
          <a:endParaRPr lang="pt-BR"/>
        </a:p>
      </dgm:t>
    </dgm:pt>
    <dgm:pt modelId="{068D7C4C-4739-46E8-957A-30495EF0A342}" type="sibTrans" cxnId="{5A09EB85-2915-4EBD-BA52-532D0ED009B0}">
      <dgm:prSet/>
      <dgm:spPr/>
      <dgm:t>
        <a:bodyPr/>
        <a:lstStyle/>
        <a:p>
          <a:endParaRPr lang="pt-BR"/>
        </a:p>
      </dgm:t>
    </dgm:pt>
    <dgm:pt modelId="{AF9C6B67-4F60-42EF-AD04-1BC56ECF3194}">
      <dgm:prSet phldrT="[Text]"/>
      <dgm:spPr/>
      <dgm:t>
        <a:bodyPr/>
        <a:lstStyle/>
        <a:p>
          <a:r>
            <a:rPr lang="en-US" dirty="0" smtClean="0"/>
            <a:t>SLOWLY and DROP WISE add 1.0M </a:t>
          </a:r>
          <a:r>
            <a:rPr lang="en-US" dirty="0" err="1" smtClean="0"/>
            <a:t>NaOH</a:t>
          </a:r>
          <a:r>
            <a:rPr lang="en-US" dirty="0" smtClean="0"/>
            <a:t> until pH 7.5, STIR CONSTANTLY  </a:t>
          </a:r>
          <a:endParaRPr lang="pt-BR" dirty="0"/>
        </a:p>
      </dgm:t>
    </dgm:pt>
    <dgm:pt modelId="{D75DA823-0A43-4176-B858-D26FA8A45F11}" type="parTrans" cxnId="{64920ED6-6912-4B91-9842-EA5C0D203A1E}">
      <dgm:prSet/>
      <dgm:spPr/>
      <dgm:t>
        <a:bodyPr/>
        <a:lstStyle/>
        <a:p>
          <a:endParaRPr lang="pt-BR"/>
        </a:p>
      </dgm:t>
    </dgm:pt>
    <dgm:pt modelId="{545CFFD5-375D-45ED-8956-D0A29CBBFD7E}" type="sibTrans" cxnId="{64920ED6-6912-4B91-9842-EA5C0D203A1E}">
      <dgm:prSet/>
      <dgm:spPr/>
      <dgm:t>
        <a:bodyPr/>
        <a:lstStyle/>
        <a:p>
          <a:endParaRPr lang="pt-BR"/>
        </a:p>
      </dgm:t>
    </dgm:pt>
    <dgm:pt modelId="{86BAC14B-D8FE-46C4-85EB-A758D8887F04}" type="pres">
      <dgm:prSet presAssocID="{4AB8F4C3-D8E5-48B0-8A8D-7ADB43047996}" presName="linearFlow" presStyleCnt="0">
        <dgm:presLayoutVars>
          <dgm:dir/>
          <dgm:animLvl val="lvl"/>
          <dgm:resizeHandles val="exact"/>
        </dgm:presLayoutVars>
      </dgm:prSet>
      <dgm:spPr/>
      <dgm:t>
        <a:bodyPr/>
        <a:lstStyle/>
        <a:p>
          <a:endParaRPr lang="pt-BR"/>
        </a:p>
      </dgm:t>
    </dgm:pt>
    <dgm:pt modelId="{9F7820A4-B432-45F5-8F49-8885A17C7559}" type="pres">
      <dgm:prSet presAssocID="{3903674D-935B-4C26-8050-6623948E5C73}" presName="composite" presStyleCnt="0"/>
      <dgm:spPr/>
    </dgm:pt>
    <dgm:pt modelId="{069F22D7-2C55-4D5B-AD6D-8403E996F9F2}" type="pres">
      <dgm:prSet presAssocID="{3903674D-935B-4C26-8050-6623948E5C73}" presName="parentText" presStyleLbl="alignNode1" presStyleIdx="0" presStyleCnt="2">
        <dgm:presLayoutVars>
          <dgm:chMax val="1"/>
          <dgm:bulletEnabled val="1"/>
        </dgm:presLayoutVars>
      </dgm:prSet>
      <dgm:spPr/>
      <dgm:t>
        <a:bodyPr/>
        <a:lstStyle/>
        <a:p>
          <a:endParaRPr lang="pt-BR"/>
        </a:p>
      </dgm:t>
    </dgm:pt>
    <dgm:pt modelId="{F7C19AF9-305A-4CD1-8A98-BE1716ED9A61}" type="pres">
      <dgm:prSet presAssocID="{3903674D-935B-4C26-8050-6623948E5C73}" presName="descendantText" presStyleLbl="alignAcc1" presStyleIdx="0" presStyleCnt="2" custLinFactNeighborX="549" custLinFactNeighborY="-122">
        <dgm:presLayoutVars>
          <dgm:bulletEnabled val="1"/>
        </dgm:presLayoutVars>
      </dgm:prSet>
      <dgm:spPr/>
      <dgm:t>
        <a:bodyPr/>
        <a:lstStyle/>
        <a:p>
          <a:endParaRPr lang="pt-BR"/>
        </a:p>
      </dgm:t>
    </dgm:pt>
    <dgm:pt modelId="{9173C707-9523-495C-A466-F7E0790DC75A}" type="pres">
      <dgm:prSet presAssocID="{755B1E51-D1E0-4F42-89CB-2BB264087F87}" presName="sp" presStyleCnt="0"/>
      <dgm:spPr/>
    </dgm:pt>
    <dgm:pt modelId="{FFF0C57E-97C4-4CA0-9CF3-F28E7C32E5E3}" type="pres">
      <dgm:prSet presAssocID="{D6AC8EC1-84C5-4BE6-8795-5778B4F727CC}" presName="composite" presStyleCnt="0"/>
      <dgm:spPr/>
    </dgm:pt>
    <dgm:pt modelId="{DDD749FB-B81B-49E5-B19E-9E8F84E632AB}" type="pres">
      <dgm:prSet presAssocID="{D6AC8EC1-84C5-4BE6-8795-5778B4F727CC}" presName="parentText" presStyleLbl="alignNode1" presStyleIdx="1" presStyleCnt="2">
        <dgm:presLayoutVars>
          <dgm:chMax val="1"/>
          <dgm:bulletEnabled val="1"/>
        </dgm:presLayoutVars>
      </dgm:prSet>
      <dgm:spPr/>
      <dgm:t>
        <a:bodyPr/>
        <a:lstStyle/>
        <a:p>
          <a:endParaRPr lang="pt-BR"/>
        </a:p>
      </dgm:t>
    </dgm:pt>
    <dgm:pt modelId="{425B5AB1-879F-4B8F-B765-895B2AB2C6F3}" type="pres">
      <dgm:prSet presAssocID="{D6AC8EC1-84C5-4BE6-8795-5778B4F727CC}" presName="descendantText" presStyleLbl="alignAcc1" presStyleIdx="1" presStyleCnt="2">
        <dgm:presLayoutVars>
          <dgm:bulletEnabled val="1"/>
        </dgm:presLayoutVars>
      </dgm:prSet>
      <dgm:spPr/>
      <dgm:t>
        <a:bodyPr/>
        <a:lstStyle/>
        <a:p>
          <a:endParaRPr lang="pt-BR"/>
        </a:p>
      </dgm:t>
    </dgm:pt>
  </dgm:ptLst>
  <dgm:cxnLst>
    <dgm:cxn modelId="{95D629A9-DC40-415A-AA02-996519BD8305}" type="presOf" srcId="{AF9C6B67-4F60-42EF-AD04-1BC56ECF3194}" destId="{F7C19AF9-305A-4CD1-8A98-BE1716ED9A61}" srcOrd="0" destOrd="1" presId="urn:microsoft.com/office/officeart/2005/8/layout/chevron2"/>
    <dgm:cxn modelId="{4C5A93D6-8C5C-457F-8843-B506C765E59F}" type="presOf" srcId="{3903674D-935B-4C26-8050-6623948E5C73}" destId="{069F22D7-2C55-4D5B-AD6D-8403E996F9F2}" srcOrd="0" destOrd="0" presId="urn:microsoft.com/office/officeart/2005/8/layout/chevron2"/>
    <dgm:cxn modelId="{AA47392C-DA3D-4D69-8BD3-C8D0CF5F6955}" srcId="{3903674D-935B-4C26-8050-6623948E5C73}" destId="{221765DC-496B-4AC5-8F2F-99EDB129FC9B}" srcOrd="0" destOrd="0" parTransId="{C6E610EC-5433-44C3-B0FE-DAEF21354373}" sibTransId="{058C22AF-61E9-4D57-9454-5E24BA5D648C}"/>
    <dgm:cxn modelId="{6C83097E-78EC-4F66-9AC7-A337632C088A}" type="presOf" srcId="{4AB8F4C3-D8E5-48B0-8A8D-7ADB43047996}" destId="{86BAC14B-D8FE-46C4-85EB-A758D8887F04}" srcOrd="0" destOrd="0" presId="urn:microsoft.com/office/officeart/2005/8/layout/chevron2"/>
    <dgm:cxn modelId="{E66911B0-9AD6-41E5-823E-0AC73EE38FD8}" type="presOf" srcId="{221765DC-496B-4AC5-8F2F-99EDB129FC9B}" destId="{F7C19AF9-305A-4CD1-8A98-BE1716ED9A61}" srcOrd="0" destOrd="0" presId="urn:microsoft.com/office/officeart/2005/8/layout/chevron2"/>
    <dgm:cxn modelId="{5BD46736-B6DE-4ED9-A26C-85F757D8F0A1}" srcId="{4AB8F4C3-D8E5-48B0-8A8D-7ADB43047996}" destId="{D6AC8EC1-84C5-4BE6-8795-5778B4F727CC}" srcOrd="1" destOrd="0" parTransId="{EA287629-54D3-4C37-83B0-564E637512F1}" sibTransId="{8D345992-B26C-4B6C-9B34-E83E1A059B5B}"/>
    <dgm:cxn modelId="{46770410-CF4D-43A7-9054-0DC9E9FD8F5E}" type="presOf" srcId="{23E536A6-41C3-435A-832E-8148AC1A7884}" destId="{425B5AB1-879F-4B8F-B765-895B2AB2C6F3}" srcOrd="0" destOrd="0" presId="urn:microsoft.com/office/officeart/2005/8/layout/chevron2"/>
    <dgm:cxn modelId="{64920ED6-6912-4B91-9842-EA5C0D203A1E}" srcId="{3903674D-935B-4C26-8050-6623948E5C73}" destId="{AF9C6B67-4F60-42EF-AD04-1BC56ECF3194}" srcOrd="1" destOrd="0" parTransId="{D75DA823-0A43-4176-B858-D26FA8A45F11}" sibTransId="{545CFFD5-375D-45ED-8956-D0A29CBBFD7E}"/>
    <dgm:cxn modelId="{9AE4AD1B-2EEA-4757-B501-5F8D2C73C1B7}" type="presOf" srcId="{D6AC8EC1-84C5-4BE6-8795-5778B4F727CC}" destId="{DDD749FB-B81B-49E5-B19E-9E8F84E632AB}" srcOrd="0" destOrd="0" presId="urn:microsoft.com/office/officeart/2005/8/layout/chevron2"/>
    <dgm:cxn modelId="{5A09EB85-2915-4EBD-BA52-532D0ED009B0}" srcId="{D6AC8EC1-84C5-4BE6-8795-5778B4F727CC}" destId="{23E536A6-41C3-435A-832E-8148AC1A7884}" srcOrd="0" destOrd="0" parTransId="{BB3A9277-5C0F-4767-98AA-1921285B8017}" sibTransId="{068D7C4C-4739-46E8-957A-30495EF0A342}"/>
    <dgm:cxn modelId="{F53BD63B-F988-479F-9343-67F62AEC7688}" srcId="{4AB8F4C3-D8E5-48B0-8A8D-7ADB43047996}" destId="{3903674D-935B-4C26-8050-6623948E5C73}" srcOrd="0" destOrd="0" parTransId="{B9959F1F-3A25-4837-AD61-F9B136D7F42E}" sibTransId="{755B1E51-D1E0-4F42-89CB-2BB264087F87}"/>
    <dgm:cxn modelId="{32705AAC-7B2A-4E30-A768-402C4DD89D8C}" type="presParOf" srcId="{86BAC14B-D8FE-46C4-85EB-A758D8887F04}" destId="{9F7820A4-B432-45F5-8F49-8885A17C7559}" srcOrd="0" destOrd="0" presId="urn:microsoft.com/office/officeart/2005/8/layout/chevron2"/>
    <dgm:cxn modelId="{20A2BFBE-92B6-43BC-833B-98AA316BFFD0}" type="presParOf" srcId="{9F7820A4-B432-45F5-8F49-8885A17C7559}" destId="{069F22D7-2C55-4D5B-AD6D-8403E996F9F2}" srcOrd="0" destOrd="0" presId="urn:microsoft.com/office/officeart/2005/8/layout/chevron2"/>
    <dgm:cxn modelId="{E5261D2C-5F78-4DBE-A67C-BC55F5EC6411}" type="presParOf" srcId="{9F7820A4-B432-45F5-8F49-8885A17C7559}" destId="{F7C19AF9-305A-4CD1-8A98-BE1716ED9A61}" srcOrd="1" destOrd="0" presId="urn:microsoft.com/office/officeart/2005/8/layout/chevron2"/>
    <dgm:cxn modelId="{6D783F29-CDF4-4F7C-826E-2A9B12AAA2D6}" type="presParOf" srcId="{86BAC14B-D8FE-46C4-85EB-A758D8887F04}" destId="{9173C707-9523-495C-A466-F7E0790DC75A}" srcOrd="1" destOrd="0" presId="urn:microsoft.com/office/officeart/2005/8/layout/chevron2"/>
    <dgm:cxn modelId="{E6663507-FF03-416D-95C1-23111752D938}" type="presParOf" srcId="{86BAC14B-D8FE-46C4-85EB-A758D8887F04}" destId="{FFF0C57E-97C4-4CA0-9CF3-F28E7C32E5E3}" srcOrd="2" destOrd="0" presId="urn:microsoft.com/office/officeart/2005/8/layout/chevron2"/>
    <dgm:cxn modelId="{1EFC4ABE-F8F5-4DD2-981F-9766EB50C3C0}" type="presParOf" srcId="{FFF0C57E-97C4-4CA0-9CF3-F28E7C32E5E3}" destId="{DDD749FB-B81B-49E5-B19E-9E8F84E632AB}" srcOrd="0" destOrd="0" presId="urn:microsoft.com/office/officeart/2005/8/layout/chevron2"/>
    <dgm:cxn modelId="{B7419EDF-071E-41B2-9AAC-937BF93E238C}" type="presParOf" srcId="{FFF0C57E-97C4-4CA0-9CF3-F28E7C32E5E3}" destId="{425B5AB1-879F-4B8F-B765-895B2AB2C6F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B8F4C3-D8E5-48B0-8A8D-7ADB4304799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pt-BR"/>
        </a:p>
      </dgm:t>
    </dgm:pt>
    <dgm:pt modelId="{B07533E2-A4C8-488E-8B2B-4D86B7DBB5C9}">
      <dgm:prSet phldrT="[Text]"/>
      <dgm:spPr/>
      <dgm:t>
        <a:bodyPr/>
        <a:lstStyle/>
        <a:p>
          <a:r>
            <a:rPr lang="en-US" dirty="0" smtClean="0"/>
            <a:t>7.</a:t>
          </a:r>
          <a:endParaRPr lang="pt-BR" dirty="0"/>
        </a:p>
      </dgm:t>
    </dgm:pt>
    <dgm:pt modelId="{084C3820-591F-4236-B214-80FC4B81FDC8}" type="parTrans" cxnId="{CF33EB1F-A613-4F8A-9E75-FFDBE26424E5}">
      <dgm:prSet/>
      <dgm:spPr/>
      <dgm:t>
        <a:bodyPr/>
        <a:lstStyle/>
        <a:p>
          <a:endParaRPr lang="pt-BR"/>
        </a:p>
      </dgm:t>
    </dgm:pt>
    <dgm:pt modelId="{600CE54B-32A1-4FA1-9214-D8A05DB04D69}" type="sibTrans" cxnId="{CF33EB1F-A613-4F8A-9E75-FFDBE26424E5}">
      <dgm:prSet/>
      <dgm:spPr/>
      <dgm:t>
        <a:bodyPr/>
        <a:lstStyle/>
        <a:p>
          <a:endParaRPr lang="pt-BR"/>
        </a:p>
      </dgm:t>
    </dgm:pt>
    <dgm:pt modelId="{570F7296-DFEE-467C-B1CC-36C62DA601A6}">
      <dgm:prSet phldrT="[Text]"/>
      <dgm:spPr/>
      <dgm:t>
        <a:bodyPr/>
        <a:lstStyle/>
        <a:p>
          <a:pPr marL="114300" indent="0" defTabSz="666750">
            <a:lnSpc>
              <a:spcPct val="90000"/>
            </a:lnSpc>
            <a:spcBef>
              <a:spcPct val="0"/>
            </a:spcBef>
            <a:spcAft>
              <a:spcPct val="15000"/>
            </a:spcAft>
            <a:buNone/>
          </a:pPr>
          <a:r>
            <a:rPr lang="en-US" dirty="0" smtClean="0"/>
            <a:t>Weigh 30g </a:t>
          </a:r>
          <a:r>
            <a:rPr lang="en-US" dirty="0" err="1" smtClean="0"/>
            <a:t>Ammoniun</a:t>
          </a:r>
          <a:r>
            <a:rPr lang="en-US" dirty="0" smtClean="0"/>
            <a:t> sulfate</a:t>
          </a:r>
          <a:endParaRPr lang="pt-BR" dirty="0"/>
        </a:p>
      </dgm:t>
    </dgm:pt>
    <dgm:pt modelId="{4EF00D6F-9B49-4FE2-BCFA-E78513AA9BA3}" type="parTrans" cxnId="{6D943A76-1727-44E2-9C6B-2BE26FD23029}">
      <dgm:prSet/>
      <dgm:spPr/>
      <dgm:t>
        <a:bodyPr/>
        <a:lstStyle/>
        <a:p>
          <a:endParaRPr lang="pt-BR"/>
        </a:p>
      </dgm:t>
    </dgm:pt>
    <dgm:pt modelId="{E8F95BAD-02C4-4F83-90A9-361A2960A132}" type="sibTrans" cxnId="{6D943A76-1727-44E2-9C6B-2BE26FD23029}">
      <dgm:prSet/>
      <dgm:spPr/>
      <dgm:t>
        <a:bodyPr/>
        <a:lstStyle/>
        <a:p>
          <a:endParaRPr lang="pt-BR"/>
        </a:p>
      </dgm:t>
    </dgm:pt>
    <dgm:pt modelId="{255FA681-61B9-4D53-87B6-E79DC3ED1605}">
      <dgm:prSet phldrT="[Text]"/>
      <dgm:spPr/>
      <dgm:t>
        <a:bodyPr/>
        <a:lstStyle/>
        <a:p>
          <a:r>
            <a:rPr lang="en-US" dirty="0" smtClean="0"/>
            <a:t>8. </a:t>
          </a:r>
          <a:endParaRPr lang="pt-BR" dirty="0"/>
        </a:p>
      </dgm:t>
    </dgm:pt>
    <dgm:pt modelId="{1820D812-933C-4D3E-A957-CF2DB000F95A}" type="parTrans" cxnId="{4C6EF0D7-5EBC-4569-9440-9977F7101ADB}">
      <dgm:prSet/>
      <dgm:spPr/>
      <dgm:t>
        <a:bodyPr/>
        <a:lstStyle/>
        <a:p>
          <a:endParaRPr lang="pt-BR"/>
        </a:p>
      </dgm:t>
    </dgm:pt>
    <dgm:pt modelId="{C1AF4982-8F82-44EC-AD8B-D088A81D5BDF}" type="sibTrans" cxnId="{4C6EF0D7-5EBC-4569-9440-9977F7101ADB}">
      <dgm:prSet/>
      <dgm:spPr/>
      <dgm:t>
        <a:bodyPr/>
        <a:lstStyle/>
        <a:p>
          <a:endParaRPr lang="pt-BR"/>
        </a:p>
      </dgm:t>
    </dgm:pt>
    <dgm:pt modelId="{8B6959E9-6DC9-401E-9DFE-584854465D51}">
      <dgm:prSet phldrT="[Text]"/>
      <dgm:spPr/>
      <dgm:t>
        <a:bodyPr/>
        <a:lstStyle/>
        <a:p>
          <a:r>
            <a:rPr lang="en-US" dirty="0" smtClean="0"/>
            <a:t>Weigh falcon tube (50mL)</a:t>
          </a:r>
          <a:endParaRPr lang="pt-BR" dirty="0"/>
        </a:p>
      </dgm:t>
    </dgm:pt>
    <dgm:pt modelId="{EDB14431-28FA-4A11-B92D-9E88F0C3E66E}" type="parTrans" cxnId="{4FECB2DD-08F9-4B2F-86F8-E6E23A5FBC03}">
      <dgm:prSet/>
      <dgm:spPr/>
      <dgm:t>
        <a:bodyPr/>
        <a:lstStyle/>
        <a:p>
          <a:endParaRPr lang="pt-BR"/>
        </a:p>
      </dgm:t>
    </dgm:pt>
    <dgm:pt modelId="{49191D5F-CCDA-44FE-9FEE-8B3778401DCD}" type="sibTrans" cxnId="{4FECB2DD-08F9-4B2F-86F8-E6E23A5FBC03}">
      <dgm:prSet/>
      <dgm:spPr/>
      <dgm:t>
        <a:bodyPr/>
        <a:lstStyle/>
        <a:p>
          <a:endParaRPr lang="pt-BR"/>
        </a:p>
      </dgm:t>
    </dgm:pt>
    <dgm:pt modelId="{2126845E-2EBF-4294-B36C-7FC39E3654D3}">
      <dgm:prSet phldrT="[Text]"/>
      <dgm:spPr/>
      <dgm:t>
        <a:bodyPr/>
        <a:lstStyle/>
        <a:p>
          <a:r>
            <a:rPr lang="en-US" dirty="0" smtClean="0"/>
            <a:t>Add whey protein and centrifuge for 5min</a:t>
          </a:r>
          <a:endParaRPr lang="pt-BR" dirty="0"/>
        </a:p>
      </dgm:t>
    </dgm:pt>
    <dgm:pt modelId="{26745C06-0FD3-47CD-BB53-0CF6BDEF42DA}" type="parTrans" cxnId="{13FE8431-90A3-4EA0-BC3C-DEB110EE838B}">
      <dgm:prSet/>
      <dgm:spPr/>
      <dgm:t>
        <a:bodyPr/>
        <a:lstStyle/>
        <a:p>
          <a:endParaRPr lang="pt-BR"/>
        </a:p>
      </dgm:t>
    </dgm:pt>
    <dgm:pt modelId="{A4E9F3C7-9E0A-4355-A8CB-44A78FA94FD9}" type="sibTrans" cxnId="{13FE8431-90A3-4EA0-BC3C-DEB110EE838B}">
      <dgm:prSet/>
      <dgm:spPr/>
      <dgm:t>
        <a:bodyPr/>
        <a:lstStyle/>
        <a:p>
          <a:endParaRPr lang="pt-BR"/>
        </a:p>
      </dgm:t>
    </dgm:pt>
    <dgm:pt modelId="{4CF19253-67FC-48F7-B034-01D1FB3ACDA5}">
      <dgm:prSet phldrT="[Text]"/>
      <dgm:spPr/>
      <dgm:t>
        <a:bodyPr/>
        <a:lstStyle/>
        <a:p>
          <a:r>
            <a:rPr lang="en-US" dirty="0" smtClean="0"/>
            <a:t>Slowly add the rest of the Ammonium sulfate to the whey (stirring for 5min) and repeat centrifugation</a:t>
          </a:r>
          <a:endParaRPr lang="pt-BR" dirty="0"/>
        </a:p>
      </dgm:t>
    </dgm:pt>
    <dgm:pt modelId="{D68BD340-074A-42E9-8060-912F0463D1F5}" type="parTrans" cxnId="{40215383-5CB0-4ED2-AED0-85F04304F81E}">
      <dgm:prSet/>
      <dgm:spPr/>
      <dgm:t>
        <a:bodyPr/>
        <a:lstStyle/>
        <a:p>
          <a:endParaRPr lang="pt-BR"/>
        </a:p>
      </dgm:t>
    </dgm:pt>
    <dgm:pt modelId="{4AD76285-E02A-476C-9B82-1294CFA47AC4}" type="sibTrans" cxnId="{40215383-5CB0-4ED2-AED0-85F04304F81E}">
      <dgm:prSet/>
      <dgm:spPr/>
      <dgm:t>
        <a:bodyPr/>
        <a:lstStyle/>
        <a:p>
          <a:endParaRPr lang="pt-BR"/>
        </a:p>
      </dgm:t>
    </dgm:pt>
    <dgm:pt modelId="{10665D72-2CD0-4138-9A15-15839169E358}">
      <dgm:prSet phldrT="[Text]"/>
      <dgm:spPr/>
      <dgm:t>
        <a:bodyPr/>
        <a:lstStyle/>
        <a:p>
          <a:r>
            <a:rPr lang="en-US" dirty="0" smtClean="0"/>
            <a:t>Shake well and add whey back to beaker</a:t>
          </a:r>
          <a:endParaRPr lang="pt-BR" dirty="0"/>
        </a:p>
      </dgm:t>
    </dgm:pt>
    <dgm:pt modelId="{D2C82F50-221E-4FA9-A1A2-F99373959CDC}" type="parTrans" cxnId="{1A2EAF13-53CA-44CA-9DD6-53A68BD5C1A2}">
      <dgm:prSet/>
      <dgm:spPr/>
      <dgm:t>
        <a:bodyPr/>
        <a:lstStyle/>
        <a:p>
          <a:endParaRPr lang="pt-BR"/>
        </a:p>
      </dgm:t>
    </dgm:pt>
    <dgm:pt modelId="{E5685EF7-30F5-4511-93DA-F96D4484AB4D}" type="sibTrans" cxnId="{1A2EAF13-53CA-44CA-9DD6-53A68BD5C1A2}">
      <dgm:prSet/>
      <dgm:spPr/>
      <dgm:t>
        <a:bodyPr/>
        <a:lstStyle/>
        <a:p>
          <a:endParaRPr lang="pt-BR"/>
        </a:p>
      </dgm:t>
    </dgm:pt>
    <dgm:pt modelId="{5B6C5780-3622-45B6-9587-DF9B195E3B7E}">
      <dgm:prSet phldrT="[Text]"/>
      <dgm:spPr/>
      <dgm:t>
        <a:bodyPr/>
        <a:lstStyle/>
        <a:p>
          <a:r>
            <a:rPr lang="en-US" dirty="0" smtClean="0"/>
            <a:t>9.</a:t>
          </a:r>
          <a:endParaRPr lang="pt-BR" dirty="0"/>
        </a:p>
      </dgm:t>
    </dgm:pt>
    <dgm:pt modelId="{2E28BBA3-0523-4B69-9E81-633081E05022}" type="parTrans" cxnId="{B6709B44-2890-4589-B9D5-B74761E0080D}">
      <dgm:prSet/>
      <dgm:spPr/>
      <dgm:t>
        <a:bodyPr/>
        <a:lstStyle/>
        <a:p>
          <a:endParaRPr lang="pt-BR"/>
        </a:p>
      </dgm:t>
    </dgm:pt>
    <dgm:pt modelId="{AF637EC4-6FA2-4B94-BE2B-23470F042C75}" type="sibTrans" cxnId="{B6709B44-2890-4589-B9D5-B74761E0080D}">
      <dgm:prSet/>
      <dgm:spPr/>
      <dgm:t>
        <a:bodyPr/>
        <a:lstStyle/>
        <a:p>
          <a:endParaRPr lang="pt-BR"/>
        </a:p>
      </dgm:t>
    </dgm:pt>
    <dgm:pt modelId="{4181387B-B5F7-4A4C-B2FA-128845D6954A}">
      <dgm:prSet phldrT="[Text]"/>
      <dgm:spPr/>
      <dgm:t>
        <a:bodyPr/>
        <a:lstStyle/>
        <a:p>
          <a:r>
            <a:rPr lang="en-US" dirty="0" smtClean="0"/>
            <a:t>Pour off supernatant and weigh the residual protein precipitate.</a:t>
          </a:r>
          <a:endParaRPr lang="pt-BR" dirty="0"/>
        </a:p>
      </dgm:t>
    </dgm:pt>
    <dgm:pt modelId="{EB758943-36A9-4715-AD5A-B3D9BAE03A74}" type="parTrans" cxnId="{6D63E115-AE0B-4972-83CB-DC11637ED9D8}">
      <dgm:prSet/>
      <dgm:spPr/>
      <dgm:t>
        <a:bodyPr/>
        <a:lstStyle/>
        <a:p>
          <a:endParaRPr lang="pt-BR"/>
        </a:p>
      </dgm:t>
    </dgm:pt>
    <dgm:pt modelId="{D21D340E-E668-4448-B8D7-BBB6F16CE3F5}" type="sibTrans" cxnId="{6D63E115-AE0B-4972-83CB-DC11637ED9D8}">
      <dgm:prSet/>
      <dgm:spPr/>
      <dgm:t>
        <a:bodyPr/>
        <a:lstStyle/>
        <a:p>
          <a:endParaRPr lang="pt-BR"/>
        </a:p>
      </dgm:t>
    </dgm:pt>
    <dgm:pt modelId="{53BB1DA4-D65D-4F3F-A752-269251A8C544}">
      <dgm:prSet phldrT="[Text]"/>
      <dgm:spPr/>
      <dgm:t>
        <a:bodyPr/>
        <a:lstStyle/>
        <a:p>
          <a:pPr marL="114300" indent="0" defTabSz="666750">
            <a:lnSpc>
              <a:spcPct val="90000"/>
            </a:lnSpc>
            <a:spcBef>
              <a:spcPct val="0"/>
            </a:spcBef>
            <a:spcAft>
              <a:spcPct val="15000"/>
            </a:spcAft>
            <a:buNone/>
          </a:pPr>
          <a:endParaRPr lang="pt-BR" dirty="0"/>
        </a:p>
      </dgm:t>
    </dgm:pt>
    <dgm:pt modelId="{F9D33854-5588-41F2-8356-E4529B24D2E0}" type="parTrans" cxnId="{31EB6D1F-DAA8-4EAE-9099-27C814BF3319}">
      <dgm:prSet/>
      <dgm:spPr/>
      <dgm:t>
        <a:bodyPr/>
        <a:lstStyle/>
        <a:p>
          <a:endParaRPr lang="pt-BR"/>
        </a:p>
      </dgm:t>
    </dgm:pt>
    <dgm:pt modelId="{B78C4136-6830-4E2D-86B9-CE5325E9217B}" type="sibTrans" cxnId="{31EB6D1F-DAA8-4EAE-9099-27C814BF3319}">
      <dgm:prSet/>
      <dgm:spPr/>
      <dgm:t>
        <a:bodyPr/>
        <a:lstStyle/>
        <a:p>
          <a:endParaRPr lang="pt-BR"/>
        </a:p>
      </dgm:t>
    </dgm:pt>
    <dgm:pt modelId="{58ECB856-38F4-4947-9844-2305E1A0243C}">
      <dgm:prSet/>
      <dgm:spPr/>
      <dgm:t>
        <a:bodyPr/>
        <a:lstStyle/>
        <a:p>
          <a:r>
            <a:rPr lang="en-US" dirty="0" smtClean="0"/>
            <a:t>Add half NH4SO4 slowly to Whey– with magnetic stirrer</a:t>
          </a:r>
          <a:endParaRPr lang="pt-BR" dirty="0"/>
        </a:p>
      </dgm:t>
    </dgm:pt>
    <dgm:pt modelId="{102DC7D1-1887-4A1A-BC02-F68DC8F22A4F}" type="parTrans" cxnId="{DE2BDF16-E1BB-4D2E-B918-54E0CF92E51F}">
      <dgm:prSet/>
      <dgm:spPr/>
      <dgm:t>
        <a:bodyPr/>
        <a:lstStyle/>
        <a:p>
          <a:endParaRPr lang="pt-BR"/>
        </a:p>
      </dgm:t>
    </dgm:pt>
    <dgm:pt modelId="{F5E989A5-ABCE-411E-8086-942FF569A121}" type="sibTrans" cxnId="{DE2BDF16-E1BB-4D2E-B918-54E0CF92E51F}">
      <dgm:prSet/>
      <dgm:spPr/>
      <dgm:t>
        <a:bodyPr/>
        <a:lstStyle/>
        <a:p>
          <a:endParaRPr lang="pt-BR"/>
        </a:p>
      </dgm:t>
    </dgm:pt>
    <dgm:pt modelId="{C69CD5BD-F354-4104-8B9A-4C9E3DE7A56A}">
      <dgm:prSet/>
      <dgm:spPr/>
      <dgm:t>
        <a:bodyPr/>
        <a:lstStyle/>
        <a:p>
          <a:r>
            <a:rPr lang="en-US" dirty="0" smtClean="0"/>
            <a:t>constant </a:t>
          </a:r>
          <a:r>
            <a:rPr lang="en-US" dirty="0" err="1" smtClean="0"/>
            <a:t>stirr</a:t>
          </a:r>
          <a:r>
            <a:rPr lang="en-US" dirty="0" smtClean="0"/>
            <a:t> for 5min: To salt out of proteins</a:t>
          </a:r>
          <a:endParaRPr lang="pt-BR" dirty="0"/>
        </a:p>
      </dgm:t>
    </dgm:pt>
    <dgm:pt modelId="{EFE4482F-3390-4F36-82BD-9BE1BE5753DC}" type="parTrans" cxnId="{5C18C99A-14FB-4D61-AA8F-845742E73660}">
      <dgm:prSet/>
      <dgm:spPr/>
      <dgm:t>
        <a:bodyPr/>
        <a:lstStyle/>
        <a:p>
          <a:endParaRPr lang="pt-BR"/>
        </a:p>
      </dgm:t>
    </dgm:pt>
    <dgm:pt modelId="{08B97A0A-6092-44E7-B85D-EE07A63FA884}" type="sibTrans" cxnId="{5C18C99A-14FB-4D61-AA8F-845742E73660}">
      <dgm:prSet/>
      <dgm:spPr/>
      <dgm:t>
        <a:bodyPr/>
        <a:lstStyle/>
        <a:p>
          <a:endParaRPr lang="pt-BR"/>
        </a:p>
      </dgm:t>
    </dgm:pt>
    <dgm:pt modelId="{6A420DE3-C1EB-4D13-9935-9C9E1F5EC014}">
      <dgm:prSet phldrT="[Text]"/>
      <dgm:spPr/>
      <dgm:t>
        <a:bodyPr/>
        <a:lstStyle/>
        <a:p>
          <a:pPr marL="114300" indent="0" defTabSz="666750">
            <a:lnSpc>
              <a:spcPct val="90000"/>
            </a:lnSpc>
            <a:spcBef>
              <a:spcPct val="0"/>
            </a:spcBef>
            <a:spcAft>
              <a:spcPct val="15000"/>
            </a:spcAft>
            <a:buNone/>
          </a:pPr>
          <a:r>
            <a:rPr lang="en-US" dirty="0" smtClean="0"/>
            <a:t>Take Whey proteins (pH 4.6, approximately 50mL)</a:t>
          </a:r>
          <a:endParaRPr lang="pt-BR" dirty="0"/>
        </a:p>
      </dgm:t>
    </dgm:pt>
    <dgm:pt modelId="{4CF0282D-7A9E-4202-8B82-892F1A716C10}" type="parTrans" cxnId="{DD6D4D00-052A-4016-B7CB-808478310E49}">
      <dgm:prSet/>
      <dgm:spPr/>
      <dgm:t>
        <a:bodyPr/>
        <a:lstStyle/>
        <a:p>
          <a:endParaRPr lang="pt-BR"/>
        </a:p>
      </dgm:t>
    </dgm:pt>
    <dgm:pt modelId="{F0069A14-5AB9-49A4-AD8A-030D188F157A}" type="sibTrans" cxnId="{DD6D4D00-052A-4016-B7CB-808478310E49}">
      <dgm:prSet/>
      <dgm:spPr/>
      <dgm:t>
        <a:bodyPr/>
        <a:lstStyle/>
        <a:p>
          <a:endParaRPr lang="pt-BR"/>
        </a:p>
      </dgm:t>
    </dgm:pt>
    <dgm:pt modelId="{86BAC14B-D8FE-46C4-85EB-A758D8887F04}" type="pres">
      <dgm:prSet presAssocID="{4AB8F4C3-D8E5-48B0-8A8D-7ADB43047996}" presName="linearFlow" presStyleCnt="0">
        <dgm:presLayoutVars>
          <dgm:dir/>
          <dgm:animLvl val="lvl"/>
          <dgm:resizeHandles val="exact"/>
        </dgm:presLayoutVars>
      </dgm:prSet>
      <dgm:spPr/>
      <dgm:t>
        <a:bodyPr/>
        <a:lstStyle/>
        <a:p>
          <a:endParaRPr lang="pt-BR"/>
        </a:p>
      </dgm:t>
    </dgm:pt>
    <dgm:pt modelId="{C51794AE-4A4F-4946-AEAF-89CC0AAB0647}" type="pres">
      <dgm:prSet presAssocID="{B07533E2-A4C8-488E-8B2B-4D86B7DBB5C9}" presName="composite" presStyleCnt="0"/>
      <dgm:spPr/>
    </dgm:pt>
    <dgm:pt modelId="{17CAE509-583A-46D4-B6CD-5B5DF6C6FC97}" type="pres">
      <dgm:prSet presAssocID="{B07533E2-A4C8-488E-8B2B-4D86B7DBB5C9}" presName="parentText" presStyleLbl="alignNode1" presStyleIdx="0" presStyleCnt="4">
        <dgm:presLayoutVars>
          <dgm:chMax val="1"/>
          <dgm:bulletEnabled val="1"/>
        </dgm:presLayoutVars>
      </dgm:prSet>
      <dgm:spPr/>
      <dgm:t>
        <a:bodyPr/>
        <a:lstStyle/>
        <a:p>
          <a:endParaRPr lang="pt-BR"/>
        </a:p>
      </dgm:t>
    </dgm:pt>
    <dgm:pt modelId="{03EC06BF-98A8-4D76-B529-0C91FCEEC959}" type="pres">
      <dgm:prSet presAssocID="{B07533E2-A4C8-488E-8B2B-4D86B7DBB5C9}" presName="descendantText" presStyleLbl="alignAcc1" presStyleIdx="0" presStyleCnt="4" custScaleY="119511">
        <dgm:presLayoutVars>
          <dgm:bulletEnabled val="1"/>
        </dgm:presLayoutVars>
      </dgm:prSet>
      <dgm:spPr/>
      <dgm:t>
        <a:bodyPr/>
        <a:lstStyle/>
        <a:p>
          <a:endParaRPr lang="pt-BR"/>
        </a:p>
      </dgm:t>
    </dgm:pt>
    <dgm:pt modelId="{B467B44A-FED6-4A4C-9FE9-578FF32870F2}" type="pres">
      <dgm:prSet presAssocID="{600CE54B-32A1-4FA1-9214-D8A05DB04D69}" presName="sp" presStyleCnt="0"/>
      <dgm:spPr/>
    </dgm:pt>
    <dgm:pt modelId="{1D03EF15-6640-4141-8933-6C373E14F3DA}" type="pres">
      <dgm:prSet presAssocID="{53BB1DA4-D65D-4F3F-A752-269251A8C544}" presName="composite" presStyleCnt="0"/>
      <dgm:spPr/>
    </dgm:pt>
    <dgm:pt modelId="{022D8EEC-2D36-4597-B6B4-4FF7B706DBC5}" type="pres">
      <dgm:prSet presAssocID="{53BB1DA4-D65D-4F3F-A752-269251A8C544}" presName="parentText" presStyleLbl="alignNode1" presStyleIdx="1" presStyleCnt="4">
        <dgm:presLayoutVars>
          <dgm:chMax val="1"/>
          <dgm:bulletEnabled val="1"/>
        </dgm:presLayoutVars>
      </dgm:prSet>
      <dgm:spPr/>
      <dgm:t>
        <a:bodyPr/>
        <a:lstStyle/>
        <a:p>
          <a:endParaRPr lang="pt-BR"/>
        </a:p>
      </dgm:t>
    </dgm:pt>
    <dgm:pt modelId="{9B990959-6AE7-4DAC-B15B-77F8E4F62153}" type="pres">
      <dgm:prSet presAssocID="{53BB1DA4-D65D-4F3F-A752-269251A8C544}" presName="descendantText" presStyleLbl="alignAcc1" presStyleIdx="1" presStyleCnt="4">
        <dgm:presLayoutVars>
          <dgm:bulletEnabled val="1"/>
        </dgm:presLayoutVars>
      </dgm:prSet>
      <dgm:spPr/>
      <dgm:t>
        <a:bodyPr/>
        <a:lstStyle/>
        <a:p>
          <a:endParaRPr lang="pt-BR"/>
        </a:p>
      </dgm:t>
    </dgm:pt>
    <dgm:pt modelId="{AB6F36D4-76A5-4A70-8672-0EAC4EE77ACC}" type="pres">
      <dgm:prSet presAssocID="{B78C4136-6830-4E2D-86B9-CE5325E9217B}" presName="sp" presStyleCnt="0"/>
      <dgm:spPr/>
    </dgm:pt>
    <dgm:pt modelId="{08320160-BB45-4814-9B39-BBBF9140AEC6}" type="pres">
      <dgm:prSet presAssocID="{255FA681-61B9-4D53-87B6-E79DC3ED1605}" presName="composite" presStyleCnt="0"/>
      <dgm:spPr/>
    </dgm:pt>
    <dgm:pt modelId="{3B22F366-F641-4ED3-88D8-E20D71C27508}" type="pres">
      <dgm:prSet presAssocID="{255FA681-61B9-4D53-87B6-E79DC3ED1605}" presName="parentText" presStyleLbl="alignNode1" presStyleIdx="2" presStyleCnt="4">
        <dgm:presLayoutVars>
          <dgm:chMax val="1"/>
          <dgm:bulletEnabled val="1"/>
        </dgm:presLayoutVars>
      </dgm:prSet>
      <dgm:spPr/>
      <dgm:t>
        <a:bodyPr/>
        <a:lstStyle/>
        <a:p>
          <a:endParaRPr lang="pt-BR"/>
        </a:p>
      </dgm:t>
    </dgm:pt>
    <dgm:pt modelId="{E6299523-3E71-487D-9372-08F31E74B1AA}" type="pres">
      <dgm:prSet presAssocID="{255FA681-61B9-4D53-87B6-E79DC3ED1605}" presName="descendantText" presStyleLbl="alignAcc1" presStyleIdx="2" presStyleCnt="4">
        <dgm:presLayoutVars>
          <dgm:bulletEnabled val="1"/>
        </dgm:presLayoutVars>
      </dgm:prSet>
      <dgm:spPr/>
      <dgm:t>
        <a:bodyPr/>
        <a:lstStyle/>
        <a:p>
          <a:endParaRPr lang="pt-BR"/>
        </a:p>
      </dgm:t>
    </dgm:pt>
    <dgm:pt modelId="{D147B82C-2910-4FEF-BD3E-281A4FC62552}" type="pres">
      <dgm:prSet presAssocID="{C1AF4982-8F82-44EC-AD8B-D088A81D5BDF}" presName="sp" presStyleCnt="0"/>
      <dgm:spPr/>
    </dgm:pt>
    <dgm:pt modelId="{C61751D3-BE64-4161-9A6B-12639D38949F}" type="pres">
      <dgm:prSet presAssocID="{5B6C5780-3622-45B6-9587-DF9B195E3B7E}" presName="composite" presStyleCnt="0"/>
      <dgm:spPr/>
    </dgm:pt>
    <dgm:pt modelId="{38C86078-7441-4DD7-ABA1-CA7E62833793}" type="pres">
      <dgm:prSet presAssocID="{5B6C5780-3622-45B6-9587-DF9B195E3B7E}" presName="parentText" presStyleLbl="alignNode1" presStyleIdx="3" presStyleCnt="4">
        <dgm:presLayoutVars>
          <dgm:chMax val="1"/>
          <dgm:bulletEnabled val="1"/>
        </dgm:presLayoutVars>
      </dgm:prSet>
      <dgm:spPr/>
      <dgm:t>
        <a:bodyPr/>
        <a:lstStyle/>
        <a:p>
          <a:endParaRPr lang="pt-BR"/>
        </a:p>
      </dgm:t>
    </dgm:pt>
    <dgm:pt modelId="{9DACC4DF-06FB-4357-AD09-F166FFC9621E}" type="pres">
      <dgm:prSet presAssocID="{5B6C5780-3622-45B6-9587-DF9B195E3B7E}" presName="descendantText" presStyleLbl="alignAcc1" presStyleIdx="3" presStyleCnt="4">
        <dgm:presLayoutVars>
          <dgm:bulletEnabled val="1"/>
        </dgm:presLayoutVars>
      </dgm:prSet>
      <dgm:spPr/>
      <dgm:t>
        <a:bodyPr/>
        <a:lstStyle/>
        <a:p>
          <a:endParaRPr lang="pt-BR"/>
        </a:p>
      </dgm:t>
    </dgm:pt>
  </dgm:ptLst>
  <dgm:cxnLst>
    <dgm:cxn modelId="{CF33EB1F-A613-4F8A-9E75-FFDBE26424E5}" srcId="{4AB8F4C3-D8E5-48B0-8A8D-7ADB43047996}" destId="{B07533E2-A4C8-488E-8B2B-4D86B7DBB5C9}" srcOrd="0" destOrd="0" parTransId="{084C3820-591F-4236-B214-80FC4B81FDC8}" sibTransId="{600CE54B-32A1-4FA1-9214-D8A05DB04D69}"/>
    <dgm:cxn modelId="{95DDB2E1-84F2-4416-A9CE-8677C9362C26}" type="presOf" srcId="{6A420DE3-C1EB-4D13-9935-9C9E1F5EC014}" destId="{03EC06BF-98A8-4D76-B529-0C91FCEEC959}" srcOrd="0" destOrd="0" presId="urn:microsoft.com/office/officeart/2005/8/layout/chevron2"/>
    <dgm:cxn modelId="{5C18C99A-14FB-4D61-AA8F-845742E73660}" srcId="{53BB1DA4-D65D-4F3F-A752-269251A8C544}" destId="{C69CD5BD-F354-4104-8B9A-4C9E3DE7A56A}" srcOrd="1" destOrd="0" parTransId="{EFE4482F-3390-4F36-82BD-9BE1BE5753DC}" sibTransId="{08B97A0A-6092-44E7-B85D-EE07A63FA884}"/>
    <dgm:cxn modelId="{6D943A76-1727-44E2-9C6B-2BE26FD23029}" srcId="{B07533E2-A4C8-488E-8B2B-4D86B7DBB5C9}" destId="{570F7296-DFEE-467C-B1CC-36C62DA601A6}" srcOrd="1" destOrd="0" parTransId="{4EF00D6F-9B49-4FE2-BCFA-E78513AA9BA3}" sibTransId="{E8F95BAD-02C4-4F83-90A9-361A2960A132}"/>
    <dgm:cxn modelId="{7A6D16FA-E451-4EFC-9B89-2694EC1B0B06}" type="presOf" srcId="{4181387B-B5F7-4A4C-B2FA-128845D6954A}" destId="{9DACC4DF-06FB-4357-AD09-F166FFC9621E}" srcOrd="0" destOrd="1" presId="urn:microsoft.com/office/officeart/2005/8/layout/chevron2"/>
    <dgm:cxn modelId="{4C6EF0D7-5EBC-4569-9440-9977F7101ADB}" srcId="{4AB8F4C3-D8E5-48B0-8A8D-7ADB43047996}" destId="{255FA681-61B9-4D53-87B6-E79DC3ED1605}" srcOrd="2" destOrd="0" parTransId="{1820D812-933C-4D3E-A957-CF2DB000F95A}" sibTransId="{C1AF4982-8F82-44EC-AD8B-D088A81D5BDF}"/>
    <dgm:cxn modelId="{50AD3FEC-34D3-442A-90F0-D94A8C42B34D}" type="presOf" srcId="{5B6C5780-3622-45B6-9587-DF9B195E3B7E}" destId="{38C86078-7441-4DD7-ABA1-CA7E62833793}" srcOrd="0" destOrd="0" presId="urn:microsoft.com/office/officeart/2005/8/layout/chevron2"/>
    <dgm:cxn modelId="{638F7C55-F070-4266-9C98-517DF2CDE548}" type="presOf" srcId="{8B6959E9-6DC9-401E-9DFE-584854465D51}" destId="{E6299523-3E71-487D-9372-08F31E74B1AA}" srcOrd="0" destOrd="0" presId="urn:microsoft.com/office/officeart/2005/8/layout/chevron2"/>
    <dgm:cxn modelId="{4B3F0206-4A3F-47A8-B010-2CD5C7FB4E87}" type="presOf" srcId="{C69CD5BD-F354-4104-8B9A-4C9E3DE7A56A}" destId="{9B990959-6AE7-4DAC-B15B-77F8E4F62153}" srcOrd="0" destOrd="1" presId="urn:microsoft.com/office/officeart/2005/8/layout/chevron2"/>
    <dgm:cxn modelId="{B6709B44-2890-4589-B9D5-B74761E0080D}" srcId="{4AB8F4C3-D8E5-48B0-8A8D-7ADB43047996}" destId="{5B6C5780-3622-45B6-9587-DF9B195E3B7E}" srcOrd="3" destOrd="0" parTransId="{2E28BBA3-0523-4B69-9E81-633081E05022}" sibTransId="{AF637EC4-6FA2-4B94-BE2B-23470F042C75}"/>
    <dgm:cxn modelId="{334A8B64-EF8E-4956-9780-C41BFBDD0385}" type="presOf" srcId="{4AB8F4C3-D8E5-48B0-8A8D-7ADB43047996}" destId="{86BAC14B-D8FE-46C4-85EB-A758D8887F04}" srcOrd="0" destOrd="0" presId="urn:microsoft.com/office/officeart/2005/8/layout/chevron2"/>
    <dgm:cxn modelId="{9C6E27BF-6F8C-4471-80ED-39B4E0FC9399}" type="presOf" srcId="{10665D72-2CD0-4138-9A15-15839169E358}" destId="{E6299523-3E71-487D-9372-08F31E74B1AA}" srcOrd="0" destOrd="2" presId="urn:microsoft.com/office/officeart/2005/8/layout/chevron2"/>
    <dgm:cxn modelId="{31EB6D1F-DAA8-4EAE-9099-27C814BF3319}" srcId="{4AB8F4C3-D8E5-48B0-8A8D-7ADB43047996}" destId="{53BB1DA4-D65D-4F3F-A752-269251A8C544}" srcOrd="1" destOrd="0" parTransId="{F9D33854-5588-41F2-8356-E4529B24D2E0}" sibTransId="{B78C4136-6830-4E2D-86B9-CE5325E9217B}"/>
    <dgm:cxn modelId="{4FECB2DD-08F9-4B2F-86F8-E6E23A5FBC03}" srcId="{255FA681-61B9-4D53-87B6-E79DC3ED1605}" destId="{8B6959E9-6DC9-401E-9DFE-584854465D51}" srcOrd="0" destOrd="0" parTransId="{EDB14431-28FA-4A11-B92D-9E88F0C3E66E}" sibTransId="{49191D5F-CCDA-44FE-9FEE-8B3778401DCD}"/>
    <dgm:cxn modelId="{1A2EAF13-53CA-44CA-9DD6-53A68BD5C1A2}" srcId="{255FA681-61B9-4D53-87B6-E79DC3ED1605}" destId="{10665D72-2CD0-4138-9A15-15839169E358}" srcOrd="2" destOrd="0" parTransId="{D2C82F50-221E-4FA9-A1A2-F99373959CDC}" sibTransId="{E5685EF7-30F5-4511-93DA-F96D4484AB4D}"/>
    <dgm:cxn modelId="{DE2BDF16-E1BB-4D2E-B918-54E0CF92E51F}" srcId="{53BB1DA4-D65D-4F3F-A752-269251A8C544}" destId="{58ECB856-38F4-4947-9844-2305E1A0243C}" srcOrd="0" destOrd="0" parTransId="{102DC7D1-1887-4A1A-BC02-F68DC8F22A4F}" sibTransId="{F5E989A5-ABCE-411E-8086-942FF569A121}"/>
    <dgm:cxn modelId="{814AC7FA-389B-41B8-B984-62FA222A2A45}" type="presOf" srcId="{B07533E2-A4C8-488E-8B2B-4D86B7DBB5C9}" destId="{17CAE509-583A-46D4-B6CD-5B5DF6C6FC97}" srcOrd="0" destOrd="0" presId="urn:microsoft.com/office/officeart/2005/8/layout/chevron2"/>
    <dgm:cxn modelId="{203F38CA-2B97-4D30-AC76-D595687B24F5}" type="presOf" srcId="{4CF19253-67FC-48F7-B034-01D1FB3ACDA5}" destId="{9DACC4DF-06FB-4357-AD09-F166FFC9621E}" srcOrd="0" destOrd="0" presId="urn:microsoft.com/office/officeart/2005/8/layout/chevron2"/>
    <dgm:cxn modelId="{A5E33E2D-6D8B-40E9-B00E-F38D9F9EFA37}" type="presOf" srcId="{2126845E-2EBF-4294-B36C-7FC39E3654D3}" destId="{E6299523-3E71-487D-9372-08F31E74B1AA}" srcOrd="0" destOrd="1" presId="urn:microsoft.com/office/officeart/2005/8/layout/chevron2"/>
    <dgm:cxn modelId="{E31726DF-DEDE-4E65-83DB-9170721A98EE}" type="presOf" srcId="{255FA681-61B9-4D53-87B6-E79DC3ED1605}" destId="{3B22F366-F641-4ED3-88D8-E20D71C27508}" srcOrd="0" destOrd="0" presId="urn:microsoft.com/office/officeart/2005/8/layout/chevron2"/>
    <dgm:cxn modelId="{60A7405F-289A-4011-B29D-9E6E33DD38E0}" type="presOf" srcId="{570F7296-DFEE-467C-B1CC-36C62DA601A6}" destId="{03EC06BF-98A8-4D76-B529-0C91FCEEC959}" srcOrd="0" destOrd="1" presId="urn:microsoft.com/office/officeart/2005/8/layout/chevron2"/>
    <dgm:cxn modelId="{FEC3B208-CB88-43EE-9B6B-365F6ED2ED8E}" type="presOf" srcId="{53BB1DA4-D65D-4F3F-A752-269251A8C544}" destId="{022D8EEC-2D36-4597-B6B4-4FF7B706DBC5}" srcOrd="0" destOrd="0" presId="urn:microsoft.com/office/officeart/2005/8/layout/chevron2"/>
    <dgm:cxn modelId="{11589088-1DAF-4942-8D44-209CC6DC52A6}" type="presOf" srcId="{58ECB856-38F4-4947-9844-2305E1A0243C}" destId="{9B990959-6AE7-4DAC-B15B-77F8E4F62153}" srcOrd="0" destOrd="0" presId="urn:microsoft.com/office/officeart/2005/8/layout/chevron2"/>
    <dgm:cxn modelId="{DD6D4D00-052A-4016-B7CB-808478310E49}" srcId="{B07533E2-A4C8-488E-8B2B-4D86B7DBB5C9}" destId="{6A420DE3-C1EB-4D13-9935-9C9E1F5EC014}" srcOrd="0" destOrd="0" parTransId="{4CF0282D-7A9E-4202-8B82-892F1A716C10}" sibTransId="{F0069A14-5AB9-49A4-AD8A-030D188F157A}"/>
    <dgm:cxn modelId="{40215383-5CB0-4ED2-AED0-85F04304F81E}" srcId="{5B6C5780-3622-45B6-9587-DF9B195E3B7E}" destId="{4CF19253-67FC-48F7-B034-01D1FB3ACDA5}" srcOrd="0" destOrd="0" parTransId="{D68BD340-074A-42E9-8060-912F0463D1F5}" sibTransId="{4AD76285-E02A-476C-9B82-1294CFA47AC4}"/>
    <dgm:cxn modelId="{6D63E115-AE0B-4972-83CB-DC11637ED9D8}" srcId="{5B6C5780-3622-45B6-9587-DF9B195E3B7E}" destId="{4181387B-B5F7-4A4C-B2FA-128845D6954A}" srcOrd="1" destOrd="0" parTransId="{EB758943-36A9-4715-AD5A-B3D9BAE03A74}" sibTransId="{D21D340E-E668-4448-B8D7-BBB6F16CE3F5}"/>
    <dgm:cxn modelId="{13FE8431-90A3-4EA0-BC3C-DEB110EE838B}" srcId="{255FA681-61B9-4D53-87B6-E79DC3ED1605}" destId="{2126845E-2EBF-4294-B36C-7FC39E3654D3}" srcOrd="1" destOrd="0" parTransId="{26745C06-0FD3-47CD-BB53-0CF6BDEF42DA}" sibTransId="{A4E9F3C7-9E0A-4355-A8CB-44A78FA94FD9}"/>
    <dgm:cxn modelId="{D73301A7-1382-4BC0-A389-02C2629859CE}" type="presParOf" srcId="{86BAC14B-D8FE-46C4-85EB-A758D8887F04}" destId="{C51794AE-4A4F-4946-AEAF-89CC0AAB0647}" srcOrd="0" destOrd="0" presId="urn:microsoft.com/office/officeart/2005/8/layout/chevron2"/>
    <dgm:cxn modelId="{B7C40AB7-F4C8-4DB9-9CEB-BCB001632805}" type="presParOf" srcId="{C51794AE-4A4F-4946-AEAF-89CC0AAB0647}" destId="{17CAE509-583A-46D4-B6CD-5B5DF6C6FC97}" srcOrd="0" destOrd="0" presId="urn:microsoft.com/office/officeart/2005/8/layout/chevron2"/>
    <dgm:cxn modelId="{D3A7FEDF-47FB-4663-A4A2-8528243BAF6A}" type="presParOf" srcId="{C51794AE-4A4F-4946-AEAF-89CC0AAB0647}" destId="{03EC06BF-98A8-4D76-B529-0C91FCEEC959}" srcOrd="1" destOrd="0" presId="urn:microsoft.com/office/officeart/2005/8/layout/chevron2"/>
    <dgm:cxn modelId="{068607A9-3711-4566-BC9B-DDD00DF0D40B}" type="presParOf" srcId="{86BAC14B-D8FE-46C4-85EB-A758D8887F04}" destId="{B467B44A-FED6-4A4C-9FE9-578FF32870F2}" srcOrd="1" destOrd="0" presId="urn:microsoft.com/office/officeart/2005/8/layout/chevron2"/>
    <dgm:cxn modelId="{4BA9A063-67F1-4E1B-A936-FEEEED7594D3}" type="presParOf" srcId="{86BAC14B-D8FE-46C4-85EB-A758D8887F04}" destId="{1D03EF15-6640-4141-8933-6C373E14F3DA}" srcOrd="2" destOrd="0" presId="urn:microsoft.com/office/officeart/2005/8/layout/chevron2"/>
    <dgm:cxn modelId="{6B434CD0-1AC9-4AA2-903B-3CAD27BEAFFE}" type="presParOf" srcId="{1D03EF15-6640-4141-8933-6C373E14F3DA}" destId="{022D8EEC-2D36-4597-B6B4-4FF7B706DBC5}" srcOrd="0" destOrd="0" presId="urn:microsoft.com/office/officeart/2005/8/layout/chevron2"/>
    <dgm:cxn modelId="{A8211B4B-2263-4883-BAC6-B62A7AE5595E}" type="presParOf" srcId="{1D03EF15-6640-4141-8933-6C373E14F3DA}" destId="{9B990959-6AE7-4DAC-B15B-77F8E4F62153}" srcOrd="1" destOrd="0" presId="urn:microsoft.com/office/officeart/2005/8/layout/chevron2"/>
    <dgm:cxn modelId="{1C6B2B30-2DFE-4CAD-9D61-52821BF8A8E2}" type="presParOf" srcId="{86BAC14B-D8FE-46C4-85EB-A758D8887F04}" destId="{AB6F36D4-76A5-4A70-8672-0EAC4EE77ACC}" srcOrd="3" destOrd="0" presId="urn:microsoft.com/office/officeart/2005/8/layout/chevron2"/>
    <dgm:cxn modelId="{C8093CAC-92E8-4BCF-A725-C66AF7A8AC9C}" type="presParOf" srcId="{86BAC14B-D8FE-46C4-85EB-A758D8887F04}" destId="{08320160-BB45-4814-9B39-BBBF9140AEC6}" srcOrd="4" destOrd="0" presId="urn:microsoft.com/office/officeart/2005/8/layout/chevron2"/>
    <dgm:cxn modelId="{7DDE649F-E540-411F-BC56-9BABFE0133C5}" type="presParOf" srcId="{08320160-BB45-4814-9B39-BBBF9140AEC6}" destId="{3B22F366-F641-4ED3-88D8-E20D71C27508}" srcOrd="0" destOrd="0" presId="urn:microsoft.com/office/officeart/2005/8/layout/chevron2"/>
    <dgm:cxn modelId="{3172B09E-573E-4E98-97D5-FD737E2A590A}" type="presParOf" srcId="{08320160-BB45-4814-9B39-BBBF9140AEC6}" destId="{E6299523-3E71-487D-9372-08F31E74B1AA}" srcOrd="1" destOrd="0" presId="urn:microsoft.com/office/officeart/2005/8/layout/chevron2"/>
    <dgm:cxn modelId="{63F48C75-7E2F-42D9-9D5E-881ED4D67218}" type="presParOf" srcId="{86BAC14B-D8FE-46C4-85EB-A758D8887F04}" destId="{D147B82C-2910-4FEF-BD3E-281A4FC62552}" srcOrd="5" destOrd="0" presId="urn:microsoft.com/office/officeart/2005/8/layout/chevron2"/>
    <dgm:cxn modelId="{25256759-192B-4143-B945-08BF86D64721}" type="presParOf" srcId="{86BAC14B-D8FE-46C4-85EB-A758D8887F04}" destId="{C61751D3-BE64-4161-9A6B-12639D38949F}" srcOrd="6" destOrd="0" presId="urn:microsoft.com/office/officeart/2005/8/layout/chevron2"/>
    <dgm:cxn modelId="{65A90066-3639-4763-9643-D4234F0A1EB9}" type="presParOf" srcId="{C61751D3-BE64-4161-9A6B-12639D38949F}" destId="{38C86078-7441-4DD7-ABA1-CA7E62833793}" srcOrd="0" destOrd="0" presId="urn:microsoft.com/office/officeart/2005/8/layout/chevron2"/>
    <dgm:cxn modelId="{01A110ED-962F-4D10-8689-DE393118FBD0}" type="presParOf" srcId="{C61751D3-BE64-4161-9A6B-12639D38949F}" destId="{9DACC4DF-06FB-4357-AD09-F166FFC9621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AF6971-5A60-4330-9CBA-74FC901A31D8}" type="datetimeFigureOut">
              <a:rPr lang="pt-BR" smtClean="0"/>
              <a:t>11/01/2018</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3E6B9D-1B26-4877-B440-E3F21047E6C7}" type="slidenum">
              <a:rPr lang="pt-BR" smtClean="0"/>
              <a:t>‹#›</a:t>
            </a:fld>
            <a:endParaRPr lang="pt-BR"/>
          </a:p>
        </p:txBody>
      </p:sp>
    </p:spTree>
    <p:extLst>
      <p:ext uri="{BB962C8B-B14F-4D97-AF65-F5344CB8AC3E}">
        <p14:creationId xmlns:p14="http://schemas.microsoft.com/office/powerpoint/2010/main" val="1625926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5</a:t>
            </a:fld>
            <a:endParaRPr lang="pt-BR"/>
          </a:p>
        </p:txBody>
      </p:sp>
    </p:spTree>
    <p:extLst>
      <p:ext uri="{BB962C8B-B14F-4D97-AF65-F5344CB8AC3E}">
        <p14:creationId xmlns:p14="http://schemas.microsoft.com/office/powerpoint/2010/main" val="3966106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6</a:t>
            </a:fld>
            <a:endParaRPr lang="pt-BR"/>
          </a:p>
        </p:txBody>
      </p:sp>
    </p:spTree>
    <p:extLst>
      <p:ext uri="{BB962C8B-B14F-4D97-AF65-F5344CB8AC3E}">
        <p14:creationId xmlns:p14="http://schemas.microsoft.com/office/powerpoint/2010/main" val="3992572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7</a:t>
            </a:fld>
            <a:endParaRPr lang="pt-BR"/>
          </a:p>
        </p:txBody>
      </p:sp>
    </p:spTree>
    <p:extLst>
      <p:ext uri="{BB962C8B-B14F-4D97-AF65-F5344CB8AC3E}">
        <p14:creationId xmlns:p14="http://schemas.microsoft.com/office/powerpoint/2010/main" val="3992572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9</a:t>
            </a:fld>
            <a:endParaRPr lang="pt-BR"/>
          </a:p>
        </p:txBody>
      </p:sp>
    </p:spTree>
    <p:extLst>
      <p:ext uri="{BB962C8B-B14F-4D97-AF65-F5344CB8AC3E}">
        <p14:creationId xmlns:p14="http://schemas.microsoft.com/office/powerpoint/2010/main" val="3992572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10</a:t>
            </a:fld>
            <a:endParaRPr lang="pt-BR"/>
          </a:p>
        </p:txBody>
      </p:sp>
    </p:spTree>
    <p:extLst>
      <p:ext uri="{BB962C8B-B14F-4D97-AF65-F5344CB8AC3E}">
        <p14:creationId xmlns:p14="http://schemas.microsoft.com/office/powerpoint/2010/main" val="3992572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11</a:t>
            </a:fld>
            <a:endParaRPr lang="pt-BR"/>
          </a:p>
        </p:txBody>
      </p:sp>
    </p:spTree>
    <p:extLst>
      <p:ext uri="{BB962C8B-B14F-4D97-AF65-F5344CB8AC3E}">
        <p14:creationId xmlns:p14="http://schemas.microsoft.com/office/powerpoint/2010/main" val="3992572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12</a:t>
            </a:fld>
            <a:endParaRPr lang="pt-BR"/>
          </a:p>
        </p:txBody>
      </p:sp>
    </p:spTree>
    <p:extLst>
      <p:ext uri="{BB962C8B-B14F-4D97-AF65-F5344CB8AC3E}">
        <p14:creationId xmlns:p14="http://schemas.microsoft.com/office/powerpoint/2010/main" val="399257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13</a:t>
            </a:fld>
            <a:endParaRPr lang="pt-BR"/>
          </a:p>
        </p:txBody>
      </p:sp>
    </p:spTree>
    <p:extLst>
      <p:ext uri="{BB962C8B-B14F-4D97-AF65-F5344CB8AC3E}">
        <p14:creationId xmlns:p14="http://schemas.microsoft.com/office/powerpoint/2010/main" val="3992572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EC3E6B9D-1B26-4877-B440-E3F21047E6C7}" type="slidenum">
              <a:rPr lang="pt-BR" smtClean="0"/>
              <a:t>14</a:t>
            </a:fld>
            <a:endParaRPr lang="pt-BR"/>
          </a:p>
        </p:txBody>
      </p:sp>
    </p:spTree>
    <p:extLst>
      <p:ext uri="{BB962C8B-B14F-4D97-AF65-F5344CB8AC3E}">
        <p14:creationId xmlns:p14="http://schemas.microsoft.com/office/powerpoint/2010/main" val="3992572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46662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38704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3732537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292683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4280586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7890FE-7414-467D-B72B-1CD5264E83B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691974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7890FE-7414-467D-B72B-1CD5264E83BE}" type="datetimeFigureOut">
              <a:rPr lang="en-US" smtClean="0"/>
              <a:t>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165011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7890FE-7414-467D-B72B-1CD5264E83BE}" type="datetimeFigureOut">
              <a:rPr lang="en-US" smtClean="0"/>
              <a:t>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324083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890FE-7414-467D-B72B-1CD5264E83BE}" type="datetimeFigureOut">
              <a:rPr lang="en-US" smtClean="0"/>
              <a:t>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3181764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7890FE-7414-467D-B72B-1CD5264E83B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87194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7890FE-7414-467D-B72B-1CD5264E83B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873732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7890FE-7414-467D-B72B-1CD5264E83BE}" type="datetimeFigureOut">
              <a:rPr lang="en-US" smtClean="0"/>
              <a:t>1/11/2018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F5331-0311-48DF-84C6-C4CD78D46173}" type="slidenum">
              <a:rPr lang="en-US" smtClean="0"/>
              <a:t>‹#›</a:t>
            </a:fld>
            <a:endParaRPr lang="en-US"/>
          </a:p>
        </p:txBody>
      </p:sp>
    </p:spTree>
    <p:extLst>
      <p:ext uri="{BB962C8B-B14F-4D97-AF65-F5344CB8AC3E}">
        <p14:creationId xmlns:p14="http://schemas.microsoft.com/office/powerpoint/2010/main" val="322684434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google.com/url?sa=i&amp;rct=j&amp;q=&amp;esrc=s&amp;frm=1&amp;source=images&amp;cd=&amp;cad=rja&amp;docid=WpL0XgG-MoSc9M&amp;tbnid=gvKzvv1i1y4aAM:&amp;ved=0CAUQjRw&amp;url=http://dtbiodiesel.blogspot.com/2011/05/results-from-day-1-filtering-heating.html&amp;ei=dawaUYGKNYi92gX37YDgDA&amp;bvm=bv.42261806,d.aWM&amp;psig=AFQjCNFMHRURPSor_fch-nniXbZtQBLbdg&amp;ust=1360788975215820" TargetMode="External"/><Relationship Id="rId13" Type="http://schemas.openxmlformats.org/officeDocument/2006/relationships/image" Target="../media/image4.jpe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hyperlink" Target="http://www.google.com/url?sa=i&amp;rct=j&amp;q=&amp;esrc=s&amp;frm=1&amp;source=images&amp;cd=&amp;cad=rja&amp;docid=-lXwmR4Z0MvFHM&amp;tbnid=y5oUobqBshrWoM:&amp;ved=0CAUQjRw&amp;url=http://www.fishersci.com/ecomm/servlet/fsproductdetail_10652_661347__-1_0&amp;ei=lbEaUeOaCIb62gXTl4GIAQ&amp;psig=AFQjCNGyROM3CViIkGg4pXZHSR2x3pqfrA&amp;ust=1360790277283199" TargetMode="External"/><Relationship Id="rId2" Type="http://schemas.openxmlformats.org/officeDocument/2006/relationships/notesSlide" Target="../notesSlides/notesSlide5.xml"/><Relationship Id="rId16"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3.png"/><Relationship Id="rId5" Type="http://schemas.openxmlformats.org/officeDocument/2006/relationships/diagramQuickStyle" Target="../diagrams/quickStyle1.xml"/><Relationship Id="rId15" Type="http://schemas.openxmlformats.org/officeDocument/2006/relationships/image" Target="../media/image5.jpeg"/><Relationship Id="rId10" Type="http://schemas.openxmlformats.org/officeDocument/2006/relationships/hyperlink" Target="http://www.google.com/url?sa=i&amp;rct=j&amp;q=&amp;esrc=s&amp;frm=1&amp;source=images&amp;cd=&amp;cad=rja&amp;docid=IVnHTfJ8EHEFGM&amp;tbnid=G4MtM6n2ggUcQM:&amp;ved=0CAUQjRw&amp;url=http://www.clker.com/clipart-beaker-with-fewer-interior-lines-2.html&amp;ei=oKwaUaSMDKe42gWxm4HIAQ&amp;bvm=bv.42261806,d.aWM&amp;psig=AFQjCNFD3VAAqtlsXwa-JSugu_PsTvaQyg&amp;ust=1360789019574786" TargetMode="External"/><Relationship Id="rId4" Type="http://schemas.openxmlformats.org/officeDocument/2006/relationships/diagramLayout" Target="../diagrams/layout1.xml"/><Relationship Id="rId9" Type="http://schemas.openxmlformats.org/officeDocument/2006/relationships/image" Target="../media/image2.jpeg"/><Relationship Id="rId14" Type="http://schemas.openxmlformats.org/officeDocument/2006/relationships/hyperlink" Target="http://www.google.com/url?sa=i&amp;rct=j&amp;q=&amp;esrc=s&amp;frm=1&amp;source=images&amp;cd=&amp;cad=rja&amp;docid=pQ1VmltQ0xV50M&amp;tbnid=QYwjcUrdCTsgGM:&amp;ved=0CAUQjRw&amp;url=http://www.coachtothecontrary.com/2010/04/how-to-keep-your-company-from-dying-in-its-own-beaker/&amp;ei=zLIaUb3wLe-_2QXU04GwDg&amp;psig=AFQjCNE-oPDomfmHd75Cen00MDXhnNe3mQ&amp;ust=1360790599257189"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ww.google.com/url?sa=i&amp;rct=j&amp;q=&amp;esrc=s&amp;frm=1&amp;source=images&amp;cd=&amp;cad=rja&amp;docid=IVnHTfJ8EHEFGM&amp;tbnid=G4MtM6n2ggUcQM:&amp;ved=0CAUQjRw&amp;url=http://www.clker.com/clipart-beaker-with-fewer-interior-lines-2.html&amp;ei=oKwaUaSMDKe42gWxm4HIAQ&amp;bvm=bv.42261806,d.aWM&amp;psig=AFQjCNFD3VAAqtlsXwa-JSugu_PsTvaQyg&amp;ust=1360789019574786"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hyperlink" Target="http://www.google.com/url?sa=i&amp;rct=j&amp;q=&amp;esrc=s&amp;frm=1&amp;source=images&amp;cd=&amp;cad=rja&amp;docid=-lXwmR4Z0MvFHM&amp;tbnid=y5oUobqBshrWoM:&amp;ved=0CAUQjRw&amp;url=http://www.fishersci.com/ecomm/servlet/fsproductdetail_10652_661347__-1_0&amp;ei=lbEaUeOaCIb62gXTl4GIAQ&amp;psig=AFQjCNGyROM3CViIkGg4pXZHSR2x3pqfrA&amp;ust=1360790277283199" TargetMode="External"/><Relationship Id="rId13" Type="http://schemas.openxmlformats.org/officeDocument/2006/relationships/image" Target="../media/image9.jpe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hyperlink" Target="http://www.google.com/url?sa=i&amp;rct=j&amp;q=&amp;esrc=s&amp;frm=1&amp;source=images&amp;cd=&amp;cad=rja&amp;docid=9KbOw8cWgd99rM&amp;tbnid=Ljxm6SsiK35JiM:&amp;ved=0CAUQjRw&amp;url=http://www.echromtech.com/magnetic-stirrer.html&amp;ei=fMAaUZyFKPSk2gWpgYHABA&amp;bvm=bv.42261806,d.aWM&amp;psig=AFQjCNFYH7B3XLuie48WGacrEczzga2EiQ&amp;ust=136079408939566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image" Target="../media/image8.jpeg"/><Relationship Id="rId5" Type="http://schemas.openxmlformats.org/officeDocument/2006/relationships/diagramQuickStyle" Target="../diagrams/quickStyle3.xml"/><Relationship Id="rId10" Type="http://schemas.openxmlformats.org/officeDocument/2006/relationships/hyperlink" Target="http://www.google.com/url?sa=i&amp;rct=j&amp;q=&amp;esrc=s&amp;frm=1&amp;source=images&amp;cd=&amp;cad=rja&amp;docid=pQ1VmltQ0xV50M&amp;tbnid=QYwjcUrdCTsgGM:&amp;ved=0CAUQjRw&amp;url=http://www.coachtothecontrary.com/2010/04/how-to-keep-your-company-from-dying-in-its-own-beaker/&amp;ei=zLIaUb3wLe-_2QXU04GwDg&amp;psig=AFQjCNE-oPDomfmHd75Cen00MDXhnNe3mQ&amp;ust=1360790599257189" TargetMode="External"/><Relationship Id="rId4" Type="http://schemas.openxmlformats.org/officeDocument/2006/relationships/diagramLayout" Target="../diagrams/layout3.xml"/><Relationship Id="rId9"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smtClean="0">
                <a:solidFill>
                  <a:srgbClr val="FFFF00"/>
                </a:solidFill>
              </a:rPr>
              <a:t>Milk Proteins</a:t>
            </a:r>
            <a:endParaRPr lang="en-US" sz="6000" dirty="0">
              <a:solidFill>
                <a:srgbClr val="FFFF00"/>
              </a:solidFill>
            </a:endParaRPr>
          </a:p>
        </p:txBody>
      </p:sp>
      <p:sp>
        <p:nvSpPr>
          <p:cNvPr id="3" name="Subtitle 2"/>
          <p:cNvSpPr>
            <a:spLocks noGrp="1"/>
          </p:cNvSpPr>
          <p:nvPr>
            <p:ph type="subTitle" idx="1"/>
          </p:nvPr>
        </p:nvSpPr>
        <p:spPr>
          <a:xfrm>
            <a:off x="990600" y="3886200"/>
            <a:ext cx="7239000" cy="1752600"/>
          </a:xfrm>
        </p:spPr>
        <p:txBody>
          <a:bodyPr>
            <a:normAutofit/>
          </a:bodyPr>
          <a:lstStyle/>
          <a:p>
            <a:r>
              <a:rPr lang="en-US" dirty="0" smtClean="0"/>
              <a:t>Effect of pH and </a:t>
            </a:r>
            <a:r>
              <a:rPr lang="en-US" dirty="0"/>
              <a:t>Ionic Strength </a:t>
            </a:r>
            <a:r>
              <a:rPr lang="en-US" dirty="0" smtClean="0"/>
              <a:t>on Solubility of Proteins</a:t>
            </a:r>
            <a:endParaRPr lang="en-US" dirty="0"/>
          </a:p>
        </p:txBody>
      </p:sp>
    </p:spTree>
    <p:extLst>
      <p:ext uri="{BB962C8B-B14F-4D97-AF65-F5344CB8AC3E}">
        <p14:creationId xmlns:p14="http://schemas.microsoft.com/office/powerpoint/2010/main" val="2368743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Procedure - Casein</a:t>
            </a:r>
            <a:endParaRPr lang="en-US" dirty="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aphicFrame>
        <p:nvGraphicFramePr>
          <p:cNvPr id="3" name="Diagram 2"/>
          <p:cNvGraphicFramePr/>
          <p:nvPr>
            <p:extLst>
              <p:ext uri="{D42A27DB-BD31-4B8C-83A1-F6EECF244321}">
                <p14:modId xmlns:p14="http://schemas.microsoft.com/office/powerpoint/2010/main" val="1017221471"/>
              </p:ext>
            </p:extLst>
          </p:nvPr>
        </p:nvGraphicFramePr>
        <p:xfrm>
          <a:off x="381000" y="1523999"/>
          <a:ext cx="6096000" cy="4572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6938293" y="1293735"/>
            <a:ext cx="936278" cy="1193165"/>
            <a:chOff x="3673822" y="3124200"/>
            <a:chExt cx="1116378" cy="1399658"/>
          </a:xfrm>
        </p:grpSpPr>
        <p:pic>
          <p:nvPicPr>
            <p:cNvPr id="16" name="Picture 2" descr="http://2.bp.blogspot.com/-8moxwmqpCXc/TcHiBt3pdxI/AAAAAAAAAAU/sZd59xoCjCQ/s1600/Lab_hot_plate_stirrer.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673822" y="3683783"/>
              <a:ext cx="1116378" cy="84007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http://www.clker.com/cliparts/i/N/t/X/N/J/beaker-with-fewer-interior-lines-2-hi.pn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853921" y="3124200"/>
              <a:ext cx="756179" cy="787093"/>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20" name="Straight Arrow Connector 19"/>
          <p:cNvCxnSpPr/>
          <p:nvPr/>
        </p:nvCxnSpPr>
        <p:spPr>
          <a:xfrm flipH="1">
            <a:off x="7066174" y="3643222"/>
            <a:ext cx="257845" cy="345592"/>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cxnSp>
        <p:nvCxnSpPr>
          <p:cNvPr id="21" name="Straight Arrow Connector 20"/>
          <p:cNvCxnSpPr/>
          <p:nvPr/>
        </p:nvCxnSpPr>
        <p:spPr>
          <a:xfrm>
            <a:off x="7406431" y="1943324"/>
            <a:ext cx="0" cy="784702"/>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28" name="TextBox 27"/>
          <p:cNvSpPr txBox="1"/>
          <p:nvPr/>
        </p:nvSpPr>
        <p:spPr>
          <a:xfrm>
            <a:off x="6525876" y="3925184"/>
            <a:ext cx="1230908" cy="400110"/>
          </a:xfrm>
          <a:prstGeom prst="rect">
            <a:avLst/>
          </a:prstGeom>
          <a:noFill/>
        </p:spPr>
        <p:txBody>
          <a:bodyPr wrap="square" rtlCol="0">
            <a:spAutoFit/>
          </a:bodyPr>
          <a:lstStyle/>
          <a:p>
            <a:r>
              <a:rPr lang="en-US" sz="2000" dirty="0" smtClean="0"/>
              <a:t>Casein</a:t>
            </a:r>
          </a:p>
        </p:txBody>
      </p:sp>
      <p:sp>
        <p:nvSpPr>
          <p:cNvPr id="29" name="TextBox 28"/>
          <p:cNvSpPr txBox="1"/>
          <p:nvPr/>
        </p:nvSpPr>
        <p:spPr>
          <a:xfrm>
            <a:off x="7576097" y="3909082"/>
            <a:ext cx="1230908" cy="707886"/>
          </a:xfrm>
          <a:prstGeom prst="rect">
            <a:avLst/>
          </a:prstGeom>
          <a:noFill/>
        </p:spPr>
        <p:txBody>
          <a:bodyPr wrap="square" rtlCol="0">
            <a:spAutoFit/>
          </a:bodyPr>
          <a:lstStyle/>
          <a:p>
            <a:r>
              <a:rPr lang="en-US" sz="2000" dirty="0" smtClean="0"/>
              <a:t>Whey (soluble)</a:t>
            </a:r>
          </a:p>
        </p:txBody>
      </p:sp>
      <p:sp>
        <p:nvSpPr>
          <p:cNvPr id="33" name="TextBox 32"/>
          <p:cNvSpPr txBox="1"/>
          <p:nvPr/>
        </p:nvSpPr>
        <p:spPr>
          <a:xfrm>
            <a:off x="7681628" y="1109069"/>
            <a:ext cx="1458297" cy="923330"/>
          </a:xfrm>
          <a:prstGeom prst="rect">
            <a:avLst/>
          </a:prstGeom>
          <a:noFill/>
        </p:spPr>
        <p:txBody>
          <a:bodyPr wrap="square" rtlCol="0">
            <a:spAutoFit/>
          </a:bodyPr>
          <a:lstStyle/>
          <a:p>
            <a:r>
              <a:rPr lang="en-US" dirty="0" smtClean="0"/>
              <a:t>Heat to 40°C</a:t>
            </a:r>
          </a:p>
          <a:p>
            <a:r>
              <a:rPr lang="en-US" dirty="0" smtClean="0"/>
              <a:t>pH 4.6 </a:t>
            </a:r>
          </a:p>
          <a:p>
            <a:r>
              <a:rPr lang="en-US" dirty="0"/>
              <a:t> </a:t>
            </a:r>
            <a:r>
              <a:rPr lang="en-US" dirty="0" smtClean="0"/>
              <a:t>    (1.0M </a:t>
            </a:r>
            <a:r>
              <a:rPr lang="en-US" dirty="0" err="1" smtClean="0"/>
              <a:t>HCl</a:t>
            </a:r>
            <a:r>
              <a:rPr lang="en-US" dirty="0" smtClean="0"/>
              <a:t>)</a:t>
            </a:r>
            <a:endParaRPr lang="pt-BR" dirty="0"/>
          </a:p>
        </p:txBody>
      </p:sp>
      <p:pic>
        <p:nvPicPr>
          <p:cNvPr id="3074" name="Picture 2" descr="https://static.fishersci.com/images/F14776-01~wn.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95097" y="2751394"/>
            <a:ext cx="381000" cy="927287"/>
          </a:xfrm>
          <a:prstGeom prst="rect">
            <a:avLst/>
          </a:prstGeom>
          <a:noFill/>
          <a:extLst>
            <a:ext uri="{909E8E84-426E-40DD-AFC4-6F175D3DCCD1}">
              <a14:hiddenFill xmlns:a14="http://schemas.microsoft.com/office/drawing/2010/main">
                <a:solidFill>
                  <a:srgbClr val="FFFFFF"/>
                </a:solidFill>
              </a14:hiddenFill>
            </a:ext>
          </a:extLst>
        </p:spPr>
      </p:pic>
      <p:cxnSp>
        <p:nvCxnSpPr>
          <p:cNvPr id="35" name="Straight Arrow Connector 34"/>
          <p:cNvCxnSpPr/>
          <p:nvPr/>
        </p:nvCxnSpPr>
        <p:spPr>
          <a:xfrm>
            <a:off x="7469162" y="3215037"/>
            <a:ext cx="598326" cy="0"/>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37" name="TextBox 36"/>
          <p:cNvSpPr txBox="1"/>
          <p:nvPr/>
        </p:nvSpPr>
        <p:spPr>
          <a:xfrm>
            <a:off x="8055688" y="3030371"/>
            <a:ext cx="1371600" cy="646331"/>
          </a:xfrm>
          <a:prstGeom prst="rect">
            <a:avLst/>
          </a:prstGeom>
          <a:noFill/>
        </p:spPr>
        <p:txBody>
          <a:bodyPr wrap="square" rtlCol="0">
            <a:spAutoFit/>
          </a:bodyPr>
          <a:lstStyle/>
          <a:p>
            <a:r>
              <a:rPr lang="en-US" dirty="0" smtClean="0"/>
              <a:t>Centrifuge</a:t>
            </a:r>
          </a:p>
          <a:p>
            <a:r>
              <a:rPr lang="en-US" dirty="0" smtClean="0"/>
              <a:t>10 Min</a:t>
            </a:r>
            <a:endParaRPr lang="pt-BR" dirty="0"/>
          </a:p>
        </p:txBody>
      </p:sp>
      <p:cxnSp>
        <p:nvCxnSpPr>
          <p:cNvPr id="38" name="Straight Arrow Connector 37"/>
          <p:cNvCxnSpPr/>
          <p:nvPr/>
        </p:nvCxnSpPr>
        <p:spPr>
          <a:xfrm flipH="1">
            <a:off x="5968778" y="5948818"/>
            <a:ext cx="557098" cy="0"/>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cxnSp>
        <p:nvCxnSpPr>
          <p:cNvPr id="41" name="Straight Arrow Connector 40"/>
          <p:cNvCxnSpPr/>
          <p:nvPr/>
        </p:nvCxnSpPr>
        <p:spPr>
          <a:xfrm>
            <a:off x="7446919" y="3643222"/>
            <a:ext cx="234709" cy="345592"/>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cxnSp>
        <p:nvCxnSpPr>
          <p:cNvPr id="45" name="Straight Arrow Connector 44"/>
          <p:cNvCxnSpPr/>
          <p:nvPr/>
        </p:nvCxnSpPr>
        <p:spPr>
          <a:xfrm flipH="1">
            <a:off x="6973556" y="4325294"/>
            <a:ext cx="1" cy="475306"/>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cxnSp>
        <p:nvCxnSpPr>
          <p:cNvPr id="52" name="Straight Arrow Connector 51"/>
          <p:cNvCxnSpPr/>
          <p:nvPr/>
        </p:nvCxnSpPr>
        <p:spPr>
          <a:xfrm>
            <a:off x="8055689" y="4616968"/>
            <a:ext cx="11799" cy="336032"/>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pic>
        <p:nvPicPr>
          <p:cNvPr id="3076" name="Picture 4" descr="http://www.coachtothecontrary.com/wp-content/uploads/2010/04/Beaker.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727700" y="5002176"/>
            <a:ext cx="691214" cy="560424"/>
          </a:xfrm>
          <a:prstGeom prst="rect">
            <a:avLst/>
          </a:prstGeom>
          <a:noFill/>
          <a:extLst>
            <a:ext uri="{909E8E84-426E-40DD-AFC4-6F175D3DCCD1}">
              <a14:hiddenFill xmlns:a14="http://schemas.microsoft.com/office/drawing/2010/main">
                <a:solidFill>
                  <a:srgbClr val="FFFFFF"/>
                </a:solidFill>
              </a14:hiddenFill>
            </a:ext>
          </a:extLst>
        </p:spPr>
      </p:pic>
      <p:sp>
        <p:nvSpPr>
          <p:cNvPr id="55" name="TextBox 54"/>
          <p:cNvSpPr txBox="1"/>
          <p:nvPr/>
        </p:nvSpPr>
        <p:spPr>
          <a:xfrm>
            <a:off x="6605652" y="4768334"/>
            <a:ext cx="921043" cy="369332"/>
          </a:xfrm>
          <a:prstGeom prst="rect">
            <a:avLst/>
          </a:prstGeom>
          <a:noFill/>
        </p:spPr>
        <p:txBody>
          <a:bodyPr wrap="square" rtlCol="0">
            <a:spAutoFit/>
          </a:bodyPr>
          <a:lstStyle/>
          <a:p>
            <a:r>
              <a:rPr lang="en-US" dirty="0" smtClean="0"/>
              <a:t>Weigh</a:t>
            </a:r>
            <a:endParaRPr lang="pt-BR" dirty="0"/>
          </a:p>
        </p:txBody>
      </p:sp>
      <p:cxnSp>
        <p:nvCxnSpPr>
          <p:cNvPr id="56" name="Straight Arrow Connector 55"/>
          <p:cNvCxnSpPr/>
          <p:nvPr/>
        </p:nvCxnSpPr>
        <p:spPr>
          <a:xfrm flipH="1">
            <a:off x="6962525" y="5117907"/>
            <a:ext cx="1" cy="475306"/>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pic>
        <p:nvPicPr>
          <p:cNvPr id="57" name="Picture 4" descr="http://www.coachtothecontrary.com/wp-content/uploads/2010/04/Beaker.jpg">
            <a:hlinkClick r:id="rId14"/>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627949" y="5654812"/>
            <a:ext cx="691214" cy="588012"/>
          </a:xfrm>
          <a:prstGeom prst="rect">
            <a:avLst/>
          </a:prstGeom>
          <a:noFill/>
          <a:extLst>
            <a:ext uri="{909E8E84-426E-40DD-AFC4-6F175D3DCCD1}">
              <a14:hiddenFill xmlns:a14="http://schemas.microsoft.com/office/drawing/2010/main">
                <a:solidFill>
                  <a:srgbClr val="FFFFFF"/>
                </a:solidFill>
              </a14:hiddenFill>
            </a:ext>
          </a:extLst>
        </p:spPr>
      </p:pic>
      <p:sp>
        <p:nvSpPr>
          <p:cNvPr id="61" name="TextBox 60"/>
          <p:cNvSpPr txBox="1"/>
          <p:nvPr/>
        </p:nvSpPr>
        <p:spPr>
          <a:xfrm>
            <a:off x="4882145" y="5764152"/>
            <a:ext cx="1302043" cy="923330"/>
          </a:xfrm>
          <a:prstGeom prst="rect">
            <a:avLst/>
          </a:prstGeom>
          <a:noFill/>
        </p:spPr>
        <p:txBody>
          <a:bodyPr wrap="square" rtlCol="0">
            <a:spAutoFit/>
          </a:bodyPr>
          <a:lstStyle/>
          <a:p>
            <a:r>
              <a:rPr lang="en-US" dirty="0" smtClean="0"/>
              <a:t>Calculate hydrated casein </a:t>
            </a:r>
            <a:endParaRPr lang="pt-BR" dirty="0"/>
          </a:p>
        </p:txBody>
      </p:sp>
    </p:spTree>
    <p:extLst>
      <p:ext uri="{BB962C8B-B14F-4D97-AF65-F5344CB8AC3E}">
        <p14:creationId xmlns:p14="http://schemas.microsoft.com/office/powerpoint/2010/main" val="96276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7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3" grpId="0"/>
      <p:bldP spid="37" grpId="0"/>
      <p:bldP spid="55" grpId="0"/>
      <p:bldP spid="6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Procedure</a:t>
            </a:r>
            <a:endParaRPr lang="en-US" dirty="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aphicFrame>
        <p:nvGraphicFramePr>
          <p:cNvPr id="3" name="Diagram 2"/>
          <p:cNvGraphicFramePr/>
          <p:nvPr>
            <p:extLst>
              <p:ext uri="{D42A27DB-BD31-4B8C-83A1-F6EECF244321}">
                <p14:modId xmlns:p14="http://schemas.microsoft.com/office/powerpoint/2010/main" val="590051636"/>
              </p:ext>
            </p:extLst>
          </p:nvPr>
        </p:nvGraphicFramePr>
        <p:xfrm>
          <a:off x="151327" y="1511136"/>
          <a:ext cx="6096000" cy="2576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Picture 4" descr="http://www.clker.com/cliparts/i/N/t/X/N/J/beaker-with-fewer-interior-lines-2-hi.pn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519212" y="2472438"/>
            <a:ext cx="634188" cy="670972"/>
          </a:xfrm>
          <a:prstGeom prst="rect">
            <a:avLst/>
          </a:prstGeom>
          <a:noFill/>
          <a:extLst>
            <a:ext uri="{909E8E84-426E-40DD-AFC4-6F175D3DCCD1}">
              <a14:hiddenFill xmlns:a14="http://schemas.microsoft.com/office/drawing/2010/main">
                <a:solidFill>
                  <a:srgbClr val="FFFFFF"/>
                </a:solidFill>
              </a14:hiddenFill>
            </a:ext>
          </a:extLst>
        </p:spPr>
      </p:pic>
      <p:cxnSp>
        <p:nvCxnSpPr>
          <p:cNvPr id="21" name="Straight Arrow Connector 20"/>
          <p:cNvCxnSpPr/>
          <p:nvPr/>
        </p:nvCxnSpPr>
        <p:spPr>
          <a:xfrm>
            <a:off x="7532350" y="1965406"/>
            <a:ext cx="230547" cy="507032"/>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30" name="TextBox 29"/>
          <p:cNvSpPr txBox="1"/>
          <p:nvPr/>
        </p:nvSpPr>
        <p:spPr>
          <a:xfrm>
            <a:off x="6763247" y="1317662"/>
            <a:ext cx="1335288" cy="923330"/>
          </a:xfrm>
          <a:prstGeom prst="rect">
            <a:avLst/>
          </a:prstGeom>
          <a:noFill/>
        </p:spPr>
        <p:txBody>
          <a:bodyPr wrap="square" rtlCol="0">
            <a:spAutoFit/>
          </a:bodyPr>
          <a:lstStyle/>
          <a:p>
            <a:r>
              <a:rPr lang="en-US" dirty="0" smtClean="0"/>
              <a:t>Add 50mL to casein curds</a:t>
            </a:r>
            <a:endParaRPr lang="pt-BR" dirty="0"/>
          </a:p>
        </p:txBody>
      </p:sp>
      <p:sp>
        <p:nvSpPr>
          <p:cNvPr id="36" name="TextBox 35"/>
          <p:cNvSpPr txBox="1"/>
          <p:nvPr/>
        </p:nvSpPr>
        <p:spPr>
          <a:xfrm>
            <a:off x="6978606" y="3258855"/>
            <a:ext cx="1585940" cy="646331"/>
          </a:xfrm>
          <a:prstGeom prst="rect">
            <a:avLst/>
          </a:prstGeom>
          <a:noFill/>
        </p:spPr>
        <p:txBody>
          <a:bodyPr wrap="square" rtlCol="0">
            <a:spAutoFit/>
          </a:bodyPr>
          <a:lstStyle/>
          <a:p>
            <a:pPr algn="ctr"/>
            <a:r>
              <a:rPr lang="en-US" dirty="0" smtClean="0"/>
              <a:t>CONTINUOUS STIR!!!!</a:t>
            </a:r>
            <a:endParaRPr lang="pt-BR" dirty="0"/>
          </a:p>
        </p:txBody>
      </p:sp>
      <p:sp>
        <p:nvSpPr>
          <p:cNvPr id="72" name="TextBox 71"/>
          <p:cNvSpPr txBox="1"/>
          <p:nvPr/>
        </p:nvSpPr>
        <p:spPr>
          <a:xfrm>
            <a:off x="7737845" y="2149272"/>
            <a:ext cx="1585940" cy="646331"/>
          </a:xfrm>
          <a:prstGeom prst="rect">
            <a:avLst/>
          </a:prstGeom>
          <a:noFill/>
        </p:spPr>
        <p:txBody>
          <a:bodyPr wrap="square" rtlCol="0">
            <a:spAutoFit/>
          </a:bodyPr>
          <a:lstStyle/>
          <a:p>
            <a:pPr algn="ctr"/>
            <a:r>
              <a:rPr lang="en-US" dirty="0" smtClean="0"/>
              <a:t>pH 7.5</a:t>
            </a:r>
          </a:p>
          <a:p>
            <a:pPr algn="ctr"/>
            <a:r>
              <a:rPr lang="en-US" dirty="0" smtClean="0"/>
              <a:t>1.0 </a:t>
            </a:r>
            <a:r>
              <a:rPr lang="en-US" dirty="0" err="1" smtClean="0"/>
              <a:t>NaOH</a:t>
            </a:r>
            <a:endParaRPr lang="pt-BR" dirty="0"/>
          </a:p>
        </p:txBody>
      </p:sp>
    </p:spTree>
    <p:extLst>
      <p:ext uri="{BB962C8B-B14F-4D97-AF65-F5344CB8AC3E}">
        <p14:creationId xmlns:p14="http://schemas.microsoft.com/office/powerpoint/2010/main" val="58312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6" grpId="0"/>
      <p:bldP spid="7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Procedure - Whey</a:t>
            </a:r>
            <a:endParaRPr lang="en-US" dirty="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aphicFrame>
        <p:nvGraphicFramePr>
          <p:cNvPr id="3" name="Diagram 2"/>
          <p:cNvGraphicFramePr/>
          <p:nvPr>
            <p:extLst>
              <p:ext uri="{D42A27DB-BD31-4B8C-83A1-F6EECF244321}">
                <p14:modId xmlns:p14="http://schemas.microsoft.com/office/powerpoint/2010/main" val="3460863379"/>
              </p:ext>
            </p:extLst>
          </p:nvPr>
        </p:nvGraphicFramePr>
        <p:xfrm>
          <a:off x="121056" y="1322113"/>
          <a:ext cx="6096000" cy="5407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5" name="TextBox 54"/>
          <p:cNvSpPr txBox="1"/>
          <p:nvPr/>
        </p:nvSpPr>
        <p:spPr>
          <a:xfrm>
            <a:off x="6514552" y="1415562"/>
            <a:ext cx="2035233" cy="646331"/>
          </a:xfrm>
          <a:prstGeom prst="rect">
            <a:avLst/>
          </a:prstGeom>
          <a:noFill/>
        </p:spPr>
        <p:txBody>
          <a:bodyPr wrap="square" rtlCol="0">
            <a:spAutoFit/>
          </a:bodyPr>
          <a:lstStyle/>
          <a:p>
            <a:r>
              <a:rPr lang="en-US" dirty="0" smtClean="0"/>
              <a:t>Add ½ NH</a:t>
            </a:r>
            <a:r>
              <a:rPr lang="en-US" baseline="-25000" dirty="0" smtClean="0"/>
              <a:t>4</a:t>
            </a:r>
            <a:r>
              <a:rPr lang="en-US" dirty="0" smtClean="0"/>
              <a:t>SO</a:t>
            </a:r>
            <a:r>
              <a:rPr lang="en-US" baseline="-25000" dirty="0" smtClean="0"/>
              <a:t>4 </a:t>
            </a:r>
            <a:r>
              <a:rPr lang="en-US" dirty="0" smtClean="0"/>
              <a:t>   SLOWLY</a:t>
            </a:r>
            <a:endParaRPr lang="pt-BR" dirty="0"/>
          </a:p>
        </p:txBody>
      </p:sp>
      <p:cxnSp>
        <p:nvCxnSpPr>
          <p:cNvPr id="47" name="Straight Arrow Connector 46"/>
          <p:cNvCxnSpPr/>
          <p:nvPr/>
        </p:nvCxnSpPr>
        <p:spPr>
          <a:xfrm>
            <a:off x="7620000" y="3395063"/>
            <a:ext cx="0" cy="558121"/>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pic>
        <p:nvPicPr>
          <p:cNvPr id="48" name="Picture 2" descr="https://static.fishersci.com/images/F14776-01~wn.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408300" y="4037471"/>
            <a:ext cx="419100" cy="915530"/>
          </a:xfrm>
          <a:prstGeom prst="rect">
            <a:avLst/>
          </a:prstGeom>
          <a:noFill/>
          <a:extLst>
            <a:ext uri="{909E8E84-426E-40DD-AFC4-6F175D3DCCD1}">
              <a14:hiddenFill xmlns:a14="http://schemas.microsoft.com/office/drawing/2010/main">
                <a:solidFill>
                  <a:srgbClr val="FFFFFF"/>
                </a:solidFill>
              </a14:hiddenFill>
            </a:ext>
          </a:extLst>
        </p:spPr>
      </p:pic>
      <p:cxnSp>
        <p:nvCxnSpPr>
          <p:cNvPr id="49" name="Straight Arrow Connector 48"/>
          <p:cNvCxnSpPr/>
          <p:nvPr/>
        </p:nvCxnSpPr>
        <p:spPr>
          <a:xfrm>
            <a:off x="7827400" y="4366728"/>
            <a:ext cx="213443" cy="0"/>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8040843" y="4133937"/>
            <a:ext cx="1508760" cy="646331"/>
          </a:xfrm>
          <a:prstGeom prst="rect">
            <a:avLst/>
          </a:prstGeom>
          <a:noFill/>
        </p:spPr>
        <p:txBody>
          <a:bodyPr wrap="square" rtlCol="0">
            <a:spAutoFit/>
          </a:bodyPr>
          <a:lstStyle/>
          <a:p>
            <a:r>
              <a:rPr lang="en-US" dirty="0" smtClean="0"/>
              <a:t>Centrifuge</a:t>
            </a:r>
          </a:p>
          <a:p>
            <a:r>
              <a:rPr lang="en-US" dirty="0" smtClean="0"/>
              <a:t>5 Min</a:t>
            </a:r>
            <a:endParaRPr lang="pt-BR" dirty="0"/>
          </a:p>
        </p:txBody>
      </p:sp>
      <p:pic>
        <p:nvPicPr>
          <p:cNvPr id="58" name="Picture 4" descr="http://www.coachtothecontrary.com/wp-content/uploads/2010/04/Beaker.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537683" y="5290660"/>
            <a:ext cx="760335" cy="804669"/>
          </a:xfrm>
          <a:prstGeom prst="rect">
            <a:avLst/>
          </a:prstGeom>
          <a:noFill/>
          <a:extLst>
            <a:ext uri="{909E8E84-426E-40DD-AFC4-6F175D3DCCD1}">
              <a14:hiddenFill xmlns:a14="http://schemas.microsoft.com/office/drawing/2010/main">
                <a:solidFill>
                  <a:srgbClr val="FFFFFF"/>
                </a:solidFill>
              </a14:hiddenFill>
            </a:ext>
          </a:extLst>
        </p:spPr>
      </p:pic>
      <p:cxnSp>
        <p:nvCxnSpPr>
          <p:cNvPr id="59" name="Straight Arrow Connector 58"/>
          <p:cNvCxnSpPr/>
          <p:nvPr/>
        </p:nvCxnSpPr>
        <p:spPr>
          <a:xfrm>
            <a:off x="7617850" y="5067143"/>
            <a:ext cx="18764" cy="415719"/>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cxnSp>
        <p:nvCxnSpPr>
          <p:cNvPr id="60" name="Straight Arrow Connector 59"/>
          <p:cNvCxnSpPr/>
          <p:nvPr/>
        </p:nvCxnSpPr>
        <p:spPr>
          <a:xfrm flipH="1">
            <a:off x="7303809" y="5493871"/>
            <a:ext cx="332805" cy="0"/>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70" name="TextBox 69"/>
          <p:cNvSpPr txBox="1"/>
          <p:nvPr/>
        </p:nvSpPr>
        <p:spPr>
          <a:xfrm>
            <a:off x="2057400" y="6408693"/>
            <a:ext cx="3124200"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dirty="0" smtClean="0"/>
              <a:t>Discuss your observations </a:t>
            </a:r>
            <a:endParaRPr lang="pt-BR" dirty="0"/>
          </a:p>
        </p:txBody>
      </p:sp>
      <p:cxnSp>
        <p:nvCxnSpPr>
          <p:cNvPr id="35" name="Straight Arrow Connector 34"/>
          <p:cNvCxnSpPr/>
          <p:nvPr/>
        </p:nvCxnSpPr>
        <p:spPr>
          <a:xfrm flipV="1">
            <a:off x="6781800" y="2461691"/>
            <a:ext cx="0" cy="2605452"/>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pic>
        <p:nvPicPr>
          <p:cNvPr id="5126" name="Picture 6" descr="http://www.echromtech.com/images/products/b05.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280273" y="2377633"/>
            <a:ext cx="1346504" cy="1346504"/>
          </a:xfrm>
          <a:prstGeom prst="rect">
            <a:avLst/>
          </a:prstGeom>
          <a:noFill/>
          <a:extLst>
            <a:ext uri="{909E8E84-426E-40DD-AFC4-6F175D3DCCD1}">
              <a14:hiddenFill xmlns:a14="http://schemas.microsoft.com/office/drawing/2010/main">
                <a:solidFill>
                  <a:srgbClr val="FFFFFF"/>
                </a:solidFill>
              </a14:hiddenFill>
            </a:ext>
          </a:extLst>
        </p:spPr>
      </p:pic>
      <p:cxnSp>
        <p:nvCxnSpPr>
          <p:cNvPr id="31" name="Straight Arrow Connector 30"/>
          <p:cNvCxnSpPr/>
          <p:nvPr/>
        </p:nvCxnSpPr>
        <p:spPr>
          <a:xfrm>
            <a:off x="7408250" y="1918479"/>
            <a:ext cx="218982" cy="459154"/>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cxnSp>
        <p:nvCxnSpPr>
          <p:cNvPr id="61" name="Straight Arrow Connector 60"/>
          <p:cNvCxnSpPr/>
          <p:nvPr/>
        </p:nvCxnSpPr>
        <p:spPr>
          <a:xfrm>
            <a:off x="7827400" y="5067143"/>
            <a:ext cx="0" cy="487557"/>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63" name="TextBox 62"/>
          <p:cNvSpPr txBox="1"/>
          <p:nvPr/>
        </p:nvSpPr>
        <p:spPr>
          <a:xfrm>
            <a:off x="7788778" y="5575840"/>
            <a:ext cx="1355222" cy="369332"/>
          </a:xfrm>
          <a:prstGeom prst="rect">
            <a:avLst/>
          </a:prstGeom>
          <a:noFill/>
        </p:spPr>
        <p:txBody>
          <a:bodyPr wrap="square" rtlCol="0">
            <a:spAutoFit/>
          </a:bodyPr>
          <a:lstStyle/>
          <a:p>
            <a:r>
              <a:rPr lang="en-US" dirty="0" smtClean="0"/>
              <a:t>Supernatant</a:t>
            </a:r>
            <a:endParaRPr lang="pt-BR" dirty="0"/>
          </a:p>
        </p:txBody>
      </p:sp>
    </p:spTree>
    <p:extLst>
      <p:ext uri="{BB962C8B-B14F-4D97-AF65-F5344CB8AC3E}">
        <p14:creationId xmlns:p14="http://schemas.microsoft.com/office/powerpoint/2010/main" val="364237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0" grpId="0"/>
      <p:bldP spid="70" grpId="0" animBg="1"/>
      <p:bldP spid="6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Results:</a:t>
            </a:r>
            <a:endParaRPr lang="en-US" dirty="0"/>
          </a:p>
        </p:txBody>
      </p:sp>
      <p:sp>
        <p:nvSpPr>
          <p:cNvPr id="3" name="Content Placeholder 2"/>
          <p:cNvSpPr>
            <a:spLocks noGrp="1"/>
          </p:cNvSpPr>
          <p:nvPr>
            <p:ph idx="1"/>
          </p:nvPr>
        </p:nvSpPr>
        <p:spPr>
          <a:xfrm>
            <a:off x="228600" y="1371600"/>
            <a:ext cx="8763000" cy="5334000"/>
          </a:xfrm>
          <a:ln>
            <a:noFill/>
          </a:ln>
        </p:spPr>
        <p:txBody>
          <a:bodyPr>
            <a:normAutofit/>
          </a:bodyPr>
          <a:lstStyle/>
          <a:p>
            <a:pPr lvl="0" algn="just"/>
            <a:r>
              <a:rPr lang="en-US" sz="2400" dirty="0"/>
              <a:t>Calculate the protein yield of casein and whey proteins and compare your yields with values reported in the literature. Do your values agree or disagree with those in the literature? Why or why not (keep in mind that you have hydrated proteins, not dried proteins</a:t>
            </a:r>
            <a:r>
              <a:rPr lang="en-US" sz="2400" dirty="0" smtClean="0"/>
              <a:t>).</a:t>
            </a:r>
          </a:p>
          <a:p>
            <a:pPr marL="0" lvl="0" indent="0" algn="just">
              <a:buNone/>
            </a:pPr>
            <a:endParaRPr lang="pt-BR" sz="2400" dirty="0"/>
          </a:p>
          <a:p>
            <a:pPr lvl="0" algn="just"/>
            <a:r>
              <a:rPr lang="en-US" sz="2400" dirty="0"/>
              <a:t>Define the concept of “isoelectric point”. According to your results, what is the isoelectric point of casein? What happened to casein at higher </a:t>
            </a:r>
            <a:r>
              <a:rPr lang="en-US" sz="2400" dirty="0" err="1"/>
              <a:t>pHs</a:t>
            </a:r>
            <a:r>
              <a:rPr lang="en-US" sz="2400" dirty="0" smtClean="0"/>
              <a:t>?</a:t>
            </a:r>
          </a:p>
          <a:p>
            <a:pPr marL="0" lvl="0" indent="0" algn="just">
              <a:buNone/>
            </a:pPr>
            <a:endParaRPr lang="pt-BR" sz="2400" dirty="0"/>
          </a:p>
          <a:p>
            <a:pPr lvl="0" algn="just"/>
            <a:r>
              <a:rPr lang="en-US" sz="2400" dirty="0"/>
              <a:t>What is “salting out”?, why did we choose to “salt out” the whey proteins instead of just adjusting the pH?</a:t>
            </a:r>
            <a:endParaRPr lang="pt-BR" sz="2400" dirty="0"/>
          </a:p>
          <a:p>
            <a:pPr marL="0" lvl="0" indent="0">
              <a:buNone/>
            </a:pPr>
            <a:endParaRPr lang="pt-BR" sz="2800" dirty="0"/>
          </a:p>
          <a:p>
            <a:pPr marL="400050" lvl="2" indent="0">
              <a:buClr>
                <a:schemeClr val="tx1"/>
              </a:buClr>
              <a:buSzPct val="46000"/>
              <a:buNone/>
            </a:pPr>
            <a:endParaRPr lang="en-US" sz="2600" b="1" dirty="0" smtClean="0"/>
          </a:p>
          <a:p>
            <a:pPr marL="742950" lvl="2" indent="-342900">
              <a:buClr>
                <a:schemeClr val="tx1"/>
              </a:buClr>
              <a:buSzPct val="46000"/>
              <a:buFont typeface="Monotype Sorts" pitchFamily="2" charset="2"/>
              <a:buChar char="n"/>
            </a:pPr>
            <a:endParaRPr lang="en-US" sz="2600" b="1" dirty="0"/>
          </a:p>
          <a:p>
            <a:pPr marL="457200" lvl="1" indent="0">
              <a:buClr>
                <a:schemeClr val="tx1"/>
              </a:buClr>
              <a:buSzPct val="46000"/>
              <a:buNone/>
            </a:pPr>
            <a:endParaRPr lang="en-US" sz="3000" b="1" dirty="0"/>
          </a:p>
          <a:p>
            <a:pPr marL="0" indent="0">
              <a:buClr>
                <a:schemeClr val="tx1"/>
              </a:buClr>
              <a:buSzPct val="46000"/>
              <a:buNone/>
            </a:pPr>
            <a:endParaRPr lang="en-US" sz="3000" b="1" dirty="0" smtClean="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ChangeArrowheads="1"/>
          </p:cNvSpPr>
          <p:nvPr/>
        </p:nvSpPr>
        <p:spPr bwMode="auto">
          <a:xfrm>
            <a:off x="1651000" y="30400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00188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Discussion: Project</a:t>
            </a:r>
            <a:endParaRPr lang="en-US" dirty="0"/>
          </a:p>
        </p:txBody>
      </p:sp>
      <p:sp>
        <p:nvSpPr>
          <p:cNvPr id="3" name="Content Placeholder 2"/>
          <p:cNvSpPr>
            <a:spLocks noGrp="1"/>
          </p:cNvSpPr>
          <p:nvPr>
            <p:ph idx="1"/>
          </p:nvPr>
        </p:nvSpPr>
        <p:spPr>
          <a:xfrm>
            <a:off x="228600" y="1371600"/>
            <a:ext cx="8763000" cy="5334000"/>
          </a:xfrm>
          <a:ln>
            <a:noFill/>
          </a:ln>
        </p:spPr>
        <p:txBody>
          <a:bodyPr>
            <a:normAutofit fontScale="92500" lnSpcReduction="20000"/>
          </a:bodyPr>
          <a:lstStyle/>
          <a:p>
            <a:pPr>
              <a:buFontTx/>
              <a:buChar char="-"/>
            </a:pPr>
            <a:r>
              <a:rPr lang="en-US" sz="2800" dirty="0" smtClean="0"/>
              <a:t>You </a:t>
            </a:r>
            <a:r>
              <a:rPr lang="en-US" sz="2800" dirty="0"/>
              <a:t>just took a job with Protein USA, a major supplier of all forms of protein to the food industry. Your supervisor assigns you to a project for Nestle USA, one of the world’s largest food companies, and their most important customer. </a:t>
            </a:r>
            <a:endParaRPr lang="en-US" sz="2800" dirty="0" smtClean="0"/>
          </a:p>
          <a:p>
            <a:pPr>
              <a:buFontTx/>
              <a:buChar char="-"/>
            </a:pPr>
            <a:endParaRPr lang="en-US" sz="2800" dirty="0"/>
          </a:p>
          <a:p>
            <a:pPr>
              <a:buFontTx/>
              <a:buChar char="-"/>
            </a:pPr>
            <a:r>
              <a:rPr lang="en-US" sz="2800" dirty="0" smtClean="0"/>
              <a:t>Nestle </a:t>
            </a:r>
            <a:r>
              <a:rPr lang="en-US" sz="2800" dirty="0"/>
              <a:t>is developing a new variety of Lean Cuisine entrees, targeted to vegetarian consumers, and are interested on using soy as the major protein source and are thinking about buying from your company. </a:t>
            </a:r>
            <a:endParaRPr lang="en-US" sz="2800" dirty="0" smtClean="0"/>
          </a:p>
          <a:p>
            <a:pPr>
              <a:buFontTx/>
              <a:buChar char="-"/>
            </a:pPr>
            <a:endParaRPr lang="en-US" sz="2800" dirty="0"/>
          </a:p>
          <a:p>
            <a:pPr>
              <a:buFontTx/>
              <a:buChar char="-"/>
            </a:pPr>
            <a:r>
              <a:rPr lang="en-US" sz="2800" dirty="0" smtClean="0"/>
              <a:t>However</a:t>
            </a:r>
            <a:r>
              <a:rPr lang="en-US" sz="2800" dirty="0"/>
              <a:t>, your Nestle customers want to know more about the </a:t>
            </a:r>
            <a:r>
              <a:rPr lang="en-US" sz="2800" dirty="0">
                <a:solidFill>
                  <a:srgbClr val="FFFF00"/>
                </a:solidFill>
              </a:rPr>
              <a:t>basic principles behind the soy protein isolation process, the major functional properties of your protein isolate, and their potential applications (</a:t>
            </a:r>
            <a:r>
              <a:rPr lang="en-US" sz="2800" dirty="0" err="1">
                <a:solidFill>
                  <a:srgbClr val="FFFF00"/>
                </a:solidFill>
              </a:rPr>
              <a:t>eg</a:t>
            </a:r>
            <a:r>
              <a:rPr lang="en-US" sz="2800" dirty="0">
                <a:solidFill>
                  <a:srgbClr val="FFFF00"/>
                </a:solidFill>
              </a:rPr>
              <a:t>. meat replacers, textured foods). </a:t>
            </a:r>
            <a:endParaRPr lang="pt-BR" sz="2800" dirty="0"/>
          </a:p>
          <a:p>
            <a:pPr marL="0" lvl="0" indent="0">
              <a:buNone/>
            </a:pPr>
            <a:endParaRPr lang="pt-BR" sz="2800" dirty="0"/>
          </a:p>
          <a:p>
            <a:pPr marL="400050" lvl="2" indent="0">
              <a:buClr>
                <a:schemeClr val="tx1"/>
              </a:buClr>
              <a:buSzPct val="46000"/>
              <a:buNone/>
            </a:pPr>
            <a:endParaRPr lang="en-US" sz="2600" b="1" dirty="0" smtClean="0"/>
          </a:p>
          <a:p>
            <a:pPr marL="742950" lvl="2" indent="-342900">
              <a:buClr>
                <a:schemeClr val="tx1"/>
              </a:buClr>
              <a:buSzPct val="46000"/>
              <a:buFont typeface="Monotype Sorts" pitchFamily="2" charset="2"/>
              <a:buChar char="n"/>
            </a:pPr>
            <a:endParaRPr lang="en-US" sz="2600" b="1" dirty="0"/>
          </a:p>
          <a:p>
            <a:pPr marL="457200" lvl="1" indent="0">
              <a:buClr>
                <a:schemeClr val="tx1"/>
              </a:buClr>
              <a:buSzPct val="46000"/>
              <a:buNone/>
            </a:pPr>
            <a:endParaRPr lang="en-US" sz="3000" b="1" dirty="0"/>
          </a:p>
          <a:p>
            <a:pPr marL="0" indent="0">
              <a:buClr>
                <a:schemeClr val="tx1"/>
              </a:buClr>
              <a:buSzPct val="46000"/>
              <a:buNone/>
            </a:pPr>
            <a:endParaRPr lang="en-US" sz="3000" b="1" dirty="0" smtClean="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ChangeArrowheads="1"/>
          </p:cNvSpPr>
          <p:nvPr/>
        </p:nvSpPr>
        <p:spPr bwMode="auto">
          <a:xfrm>
            <a:off x="1651000" y="30400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13202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INTRODUCTION</a:t>
            </a:r>
            <a:endParaRPr lang="en-US" dirty="0"/>
          </a:p>
        </p:txBody>
      </p:sp>
      <p:sp>
        <p:nvSpPr>
          <p:cNvPr id="3" name="Content Placeholder 2"/>
          <p:cNvSpPr>
            <a:spLocks noGrp="1"/>
          </p:cNvSpPr>
          <p:nvPr>
            <p:ph idx="1"/>
          </p:nvPr>
        </p:nvSpPr>
        <p:spPr/>
        <p:txBody>
          <a:bodyPr>
            <a:normAutofit/>
          </a:bodyPr>
          <a:lstStyle/>
          <a:p>
            <a:pPr>
              <a:buClr>
                <a:schemeClr val="tx1"/>
              </a:buClr>
              <a:buSzPct val="46000"/>
              <a:buFont typeface="Monotype Sorts" pitchFamily="2" charset="2"/>
              <a:buChar char="n"/>
            </a:pPr>
            <a:r>
              <a:rPr lang="en-US" sz="3000" b="1" dirty="0">
                <a:solidFill>
                  <a:srgbClr val="FFFF00"/>
                </a:solidFill>
              </a:rPr>
              <a:t>Food Industry:</a:t>
            </a:r>
          </a:p>
          <a:p>
            <a:pPr marL="457200" lvl="1" indent="0">
              <a:buClr>
                <a:schemeClr val="tx1"/>
              </a:buClr>
              <a:buSzPct val="46000"/>
              <a:buNone/>
            </a:pPr>
            <a:r>
              <a:rPr lang="en-US" sz="2600" b="1" dirty="0" smtClean="0"/>
              <a:t>- Functional Properties  	- Nutritional</a:t>
            </a:r>
          </a:p>
          <a:p>
            <a:pPr lvl="2">
              <a:buClr>
                <a:schemeClr val="tx1"/>
              </a:buClr>
              <a:buSzPct val="46000"/>
              <a:buFont typeface="Monotype Sorts" pitchFamily="2" charset="2"/>
              <a:buChar char="n"/>
            </a:pPr>
            <a:r>
              <a:rPr lang="en-US" sz="2600" b="1" dirty="0" smtClean="0"/>
              <a:t>Gelation</a:t>
            </a:r>
          </a:p>
          <a:p>
            <a:pPr lvl="2">
              <a:buClr>
                <a:schemeClr val="tx1"/>
              </a:buClr>
              <a:buSzPct val="46000"/>
              <a:buFont typeface="Monotype Sorts" pitchFamily="2" charset="2"/>
              <a:buChar char="n"/>
            </a:pPr>
            <a:r>
              <a:rPr lang="en-US" sz="2600" b="1" dirty="0" smtClean="0"/>
              <a:t>Foaming</a:t>
            </a:r>
          </a:p>
          <a:p>
            <a:pPr lvl="2">
              <a:buClr>
                <a:schemeClr val="tx1"/>
              </a:buClr>
              <a:buSzPct val="46000"/>
              <a:buFont typeface="Monotype Sorts" pitchFamily="2" charset="2"/>
              <a:buChar char="n"/>
            </a:pPr>
            <a:r>
              <a:rPr lang="en-US" sz="2600" b="1" dirty="0" smtClean="0"/>
              <a:t>Change in viscosity</a:t>
            </a:r>
          </a:p>
          <a:p>
            <a:pPr lvl="2">
              <a:buClr>
                <a:schemeClr val="tx1"/>
              </a:buClr>
              <a:buSzPct val="46000"/>
              <a:buFont typeface="Monotype Sorts" pitchFamily="2" charset="2"/>
              <a:buChar char="n"/>
            </a:pPr>
            <a:endParaRPr lang="en-US" sz="2200" b="1" dirty="0"/>
          </a:p>
          <a:p>
            <a:pPr marL="342900" lvl="2" indent="-342900">
              <a:buClr>
                <a:schemeClr val="tx1"/>
              </a:buClr>
              <a:buSzPct val="46000"/>
              <a:buFont typeface="Monotype Sorts" pitchFamily="2" charset="2"/>
              <a:buChar char="n"/>
            </a:pPr>
            <a:r>
              <a:rPr lang="en-US" sz="3000" b="1" dirty="0" smtClean="0"/>
              <a:t>Examples</a:t>
            </a:r>
            <a:r>
              <a:rPr lang="en-US" sz="3000" b="1" dirty="0"/>
              <a:t>: </a:t>
            </a:r>
            <a:endParaRPr lang="en-US" sz="3000" b="1" dirty="0" smtClean="0"/>
          </a:p>
          <a:p>
            <a:pPr marL="800100" lvl="3" indent="-342900">
              <a:buClr>
                <a:schemeClr val="tx1"/>
              </a:buClr>
              <a:buSzPct val="46000"/>
              <a:buFont typeface="Monotype Sorts" pitchFamily="2" charset="2"/>
              <a:buChar char="n"/>
            </a:pPr>
            <a:r>
              <a:rPr lang="en-US" sz="2600" b="1" dirty="0" smtClean="0"/>
              <a:t>Whole eggs, egg yolk, egg albumen, whey solids, non-fat dry milk </a:t>
            </a:r>
            <a:endParaRPr lang="en-US" sz="2600" b="1" dirty="0"/>
          </a:p>
          <a:p>
            <a:pPr lvl="2">
              <a:buClr>
                <a:schemeClr val="tx1"/>
              </a:buClr>
              <a:buSzPct val="46000"/>
              <a:buFont typeface="Monotype Sorts" pitchFamily="2" charset="2"/>
              <a:buChar char="n"/>
            </a:pPr>
            <a:endParaRPr lang="en-US" sz="2200" b="1" dirty="0"/>
          </a:p>
          <a:p>
            <a:pPr marL="457200" lvl="1" indent="0">
              <a:buClr>
                <a:schemeClr val="tx1"/>
              </a:buClr>
              <a:buSzPct val="46000"/>
              <a:buNone/>
            </a:pPr>
            <a:endParaRPr lang="en-US" sz="2600" b="1" dirty="0" smtClean="0"/>
          </a:p>
          <a:p>
            <a:pPr marL="0" indent="0">
              <a:buClr>
                <a:schemeClr val="tx1"/>
              </a:buClr>
              <a:buSzPct val="46000"/>
              <a:buNone/>
            </a:pPr>
            <a:endParaRPr lang="en-US" sz="3000" b="1" dirty="0" smtClean="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5152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Types of Proteins</a:t>
            </a:r>
            <a:endParaRPr lang="en-US" dirty="0"/>
          </a:p>
        </p:txBody>
      </p:sp>
      <p:sp>
        <p:nvSpPr>
          <p:cNvPr id="3" name="Content Placeholder 2"/>
          <p:cNvSpPr>
            <a:spLocks noGrp="1"/>
          </p:cNvSpPr>
          <p:nvPr>
            <p:ph idx="1"/>
          </p:nvPr>
        </p:nvSpPr>
        <p:spPr>
          <a:xfrm>
            <a:off x="381000" y="1371600"/>
            <a:ext cx="8534400" cy="6172200"/>
          </a:xfrm>
          <a:ln>
            <a:noFill/>
          </a:ln>
        </p:spPr>
        <p:txBody>
          <a:bodyPr>
            <a:normAutofit fontScale="92500" lnSpcReduction="10000"/>
          </a:bodyPr>
          <a:lstStyle/>
          <a:p>
            <a:pPr marL="342900" lvl="2" indent="-342900">
              <a:buClr>
                <a:schemeClr val="tx1"/>
              </a:buClr>
              <a:buSzPct val="46000"/>
              <a:buFont typeface="Monotype Sorts" pitchFamily="2" charset="2"/>
              <a:buChar char="n"/>
            </a:pPr>
            <a:r>
              <a:rPr lang="en-US" sz="3000" b="1" dirty="0"/>
              <a:t>Isolates: 90-95% protein by weight</a:t>
            </a:r>
          </a:p>
          <a:p>
            <a:pPr marL="342900" lvl="2" indent="-342900">
              <a:buClr>
                <a:schemeClr val="tx1"/>
              </a:buClr>
              <a:buSzPct val="46000"/>
              <a:buFont typeface="Monotype Sorts" pitchFamily="2" charset="2"/>
              <a:buChar char="n"/>
            </a:pPr>
            <a:r>
              <a:rPr lang="en-US" sz="3000" b="1" dirty="0"/>
              <a:t>Concentrates: 50-70% </a:t>
            </a:r>
          </a:p>
          <a:p>
            <a:pPr marL="457200" lvl="1" indent="0">
              <a:buClr>
                <a:schemeClr val="tx1"/>
              </a:buClr>
              <a:buSzPct val="46000"/>
              <a:buNone/>
            </a:pPr>
            <a:endParaRPr lang="en-US" sz="3000" b="1" dirty="0"/>
          </a:p>
          <a:p>
            <a:pPr marL="342900" lvl="2" indent="-342900">
              <a:buClr>
                <a:schemeClr val="tx1"/>
              </a:buClr>
              <a:buSzPct val="46000"/>
              <a:buFont typeface="Monotype Sorts" pitchFamily="2" charset="2"/>
              <a:buChar char="n"/>
            </a:pPr>
            <a:r>
              <a:rPr lang="en-US" sz="3000" b="1" dirty="0"/>
              <a:t>Methods: </a:t>
            </a:r>
          </a:p>
          <a:p>
            <a:pPr marL="800100" lvl="3" indent="-342900">
              <a:buClr>
                <a:schemeClr val="tx1"/>
              </a:buClr>
              <a:buSzPct val="46000"/>
              <a:buFont typeface="Monotype Sorts" pitchFamily="2" charset="2"/>
              <a:buChar char="n"/>
            </a:pPr>
            <a:r>
              <a:rPr lang="en-US" sz="2600" b="1" dirty="0" smtClean="0"/>
              <a:t>Differences in solubility – function of pH and ionic streng</a:t>
            </a:r>
            <a:r>
              <a:rPr lang="en-US" sz="2600" b="1" dirty="0"/>
              <a:t>t</a:t>
            </a:r>
            <a:r>
              <a:rPr lang="en-US" sz="2600" b="1" dirty="0" smtClean="0"/>
              <a:t>h of environment</a:t>
            </a:r>
          </a:p>
          <a:p>
            <a:pPr marL="800100" lvl="3" indent="-342900">
              <a:buClr>
                <a:schemeClr val="tx1"/>
              </a:buClr>
              <a:buSzPct val="46000"/>
              <a:buFont typeface="Monotype Sorts" pitchFamily="2" charset="2"/>
              <a:buChar char="n"/>
            </a:pPr>
            <a:r>
              <a:rPr lang="en-US" sz="2600" b="1" dirty="0" smtClean="0"/>
              <a:t>Purification – size exclusion techniques (ultrafiltration)</a:t>
            </a:r>
          </a:p>
          <a:p>
            <a:pPr marL="800100" lvl="3" indent="-342900">
              <a:buClr>
                <a:schemeClr val="tx1"/>
              </a:buClr>
              <a:buSzPct val="46000"/>
              <a:buFont typeface="Monotype Sorts" pitchFamily="2" charset="2"/>
              <a:buChar char="n"/>
            </a:pPr>
            <a:r>
              <a:rPr lang="en-US" sz="2600" b="1" dirty="0" smtClean="0"/>
              <a:t>Chromatographic approaches		-  particle size</a:t>
            </a:r>
          </a:p>
          <a:p>
            <a:pPr marL="457200" lvl="3" indent="0">
              <a:buClr>
                <a:schemeClr val="tx1"/>
              </a:buClr>
              <a:buSzPct val="46000"/>
              <a:buNone/>
            </a:pPr>
            <a:r>
              <a:rPr lang="en-US" sz="2600" b="1" dirty="0"/>
              <a:t>	</a:t>
            </a:r>
            <a:r>
              <a:rPr lang="en-US" sz="2600" b="1" dirty="0" smtClean="0"/>
              <a:t>					-  density</a:t>
            </a:r>
          </a:p>
          <a:p>
            <a:pPr marL="457200" lvl="3" indent="0">
              <a:buClr>
                <a:schemeClr val="tx1"/>
              </a:buClr>
              <a:buSzPct val="46000"/>
              <a:buNone/>
            </a:pPr>
            <a:r>
              <a:rPr lang="en-US" sz="2600" b="1" dirty="0"/>
              <a:t>	</a:t>
            </a:r>
            <a:r>
              <a:rPr lang="en-US" sz="2600" b="1" dirty="0" smtClean="0"/>
              <a:t>					-  Charges</a:t>
            </a:r>
          </a:p>
          <a:p>
            <a:pPr marL="457200" lvl="3" indent="0">
              <a:buClr>
                <a:schemeClr val="tx1"/>
              </a:buClr>
              <a:buSzPct val="46000"/>
              <a:buNone/>
            </a:pPr>
            <a:r>
              <a:rPr lang="en-US" sz="2600" b="1" dirty="0"/>
              <a:t>	</a:t>
            </a:r>
            <a:r>
              <a:rPr lang="en-US" sz="2600" b="1" dirty="0" smtClean="0"/>
              <a:t>					-  polarity</a:t>
            </a:r>
          </a:p>
          <a:p>
            <a:pPr marL="457200" lvl="3" indent="0">
              <a:buClr>
                <a:schemeClr val="tx1"/>
              </a:buClr>
              <a:buSzPct val="46000"/>
              <a:buNone/>
            </a:pPr>
            <a:endParaRPr lang="en-US" sz="2600" b="1" dirty="0" smtClean="0"/>
          </a:p>
          <a:p>
            <a:pPr marL="800100" lvl="3" indent="-342900">
              <a:buClr>
                <a:schemeClr val="tx1"/>
              </a:buClr>
              <a:buSzPct val="46000"/>
              <a:buFont typeface="Monotype Sorts" pitchFamily="2" charset="2"/>
              <a:buChar char="n"/>
            </a:pPr>
            <a:endParaRPr lang="en-US" sz="2600" b="1" dirty="0"/>
          </a:p>
          <a:p>
            <a:pPr marL="0" indent="0">
              <a:buClr>
                <a:schemeClr val="tx1"/>
              </a:buClr>
              <a:buSzPct val="46000"/>
              <a:buNone/>
            </a:pPr>
            <a:r>
              <a:rPr lang="en-US" sz="3000" b="1" dirty="0" smtClean="0"/>
              <a:t>	</a:t>
            </a:r>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4" name="Left Brace 3"/>
          <p:cNvSpPr/>
          <p:nvPr/>
        </p:nvSpPr>
        <p:spPr>
          <a:xfrm>
            <a:off x="5638798" y="4480142"/>
            <a:ext cx="152399" cy="1600200"/>
          </a:xfrm>
          <a:prstGeom prst="leftBrace">
            <a:avLst>
              <a:gd name="adj1" fmla="val 8333"/>
              <a:gd name="adj2" fmla="val 54697"/>
            </a:avLst>
          </a:prstGeom>
          <a:ln>
            <a:solidFill>
              <a:srgbClr val="FFFF00"/>
            </a:solidFill>
          </a:ln>
        </p:spPr>
        <p:style>
          <a:lnRef idx="2">
            <a:schemeClr val="accent6"/>
          </a:lnRef>
          <a:fillRef idx="0">
            <a:schemeClr val="accent6"/>
          </a:fillRef>
          <a:effectRef idx="1">
            <a:schemeClr val="accent6"/>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1215282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Influences of pH on solubility</a:t>
            </a:r>
            <a:endParaRPr lang="en-US" dirty="0"/>
          </a:p>
        </p:txBody>
      </p:sp>
      <p:sp>
        <p:nvSpPr>
          <p:cNvPr id="3" name="Content Placeholder 2"/>
          <p:cNvSpPr>
            <a:spLocks noGrp="1"/>
          </p:cNvSpPr>
          <p:nvPr>
            <p:ph idx="1"/>
          </p:nvPr>
        </p:nvSpPr>
        <p:spPr>
          <a:xfrm>
            <a:off x="381000" y="1371600"/>
            <a:ext cx="8229600" cy="4525963"/>
          </a:xfrm>
          <a:ln>
            <a:noFill/>
          </a:ln>
        </p:spPr>
        <p:txBody>
          <a:bodyPr>
            <a:normAutofit fontScale="92500" lnSpcReduction="10000"/>
          </a:bodyPr>
          <a:lstStyle/>
          <a:p>
            <a:pPr>
              <a:buClr>
                <a:schemeClr val="tx1"/>
              </a:buClr>
              <a:buSzPct val="46000"/>
              <a:buFont typeface="Monotype Sorts" pitchFamily="2" charset="2"/>
              <a:buChar char="n"/>
            </a:pPr>
            <a:r>
              <a:rPr lang="en-US" sz="3000" b="1" dirty="0" smtClean="0"/>
              <a:t>Due to overall charges:</a:t>
            </a:r>
          </a:p>
          <a:p>
            <a:pPr lvl="1">
              <a:buClr>
                <a:schemeClr val="tx1"/>
              </a:buClr>
              <a:buSzPct val="46000"/>
              <a:buFont typeface="Monotype Sorts" pitchFamily="2" charset="2"/>
              <a:buChar char="n"/>
            </a:pPr>
            <a:r>
              <a:rPr lang="en-US" sz="2200" b="1" dirty="0" smtClean="0"/>
              <a:t>- NH</a:t>
            </a:r>
            <a:r>
              <a:rPr lang="en-US" sz="2200" b="1" baseline="-25000" dirty="0" smtClean="0"/>
              <a:t>2   </a:t>
            </a:r>
          </a:p>
          <a:p>
            <a:pPr lvl="1">
              <a:buClr>
                <a:schemeClr val="tx1"/>
              </a:buClr>
              <a:buSzPct val="46000"/>
              <a:buFont typeface="Monotype Sorts" pitchFamily="2" charset="2"/>
              <a:buChar char="n"/>
            </a:pPr>
            <a:r>
              <a:rPr lang="en-US" sz="2200" b="1" dirty="0" smtClean="0"/>
              <a:t>COOH</a:t>
            </a:r>
            <a:r>
              <a:rPr lang="en-US" sz="2200" b="1" baseline="30000" dirty="0" smtClean="0"/>
              <a:t>    </a:t>
            </a:r>
          </a:p>
          <a:p>
            <a:pPr lvl="1">
              <a:buClr>
                <a:schemeClr val="tx1"/>
              </a:buClr>
              <a:buSzPct val="46000"/>
              <a:buFont typeface="Monotype Sorts" pitchFamily="2" charset="2"/>
              <a:buChar char="n"/>
            </a:pPr>
            <a:r>
              <a:rPr lang="en-US" sz="2200" b="1" dirty="0" smtClean="0"/>
              <a:t>Groups on side chain</a:t>
            </a:r>
          </a:p>
          <a:p>
            <a:pPr lvl="1">
              <a:buClr>
                <a:schemeClr val="tx1"/>
              </a:buClr>
              <a:buSzPct val="46000"/>
              <a:buFont typeface="Monotype Sorts" pitchFamily="2" charset="2"/>
              <a:buChar char="n"/>
            </a:pPr>
            <a:endParaRPr lang="en-US" sz="2200" b="1" dirty="0" smtClean="0"/>
          </a:p>
          <a:p>
            <a:pPr marL="342900" lvl="1" indent="-342900">
              <a:buClr>
                <a:schemeClr val="tx1"/>
              </a:buClr>
              <a:buSzPct val="46000"/>
              <a:buFont typeface="Monotype Sorts" pitchFamily="2" charset="2"/>
              <a:buChar char="n"/>
            </a:pPr>
            <a:r>
              <a:rPr lang="en-US" sz="3000" b="1" dirty="0"/>
              <a:t>In order words:</a:t>
            </a:r>
          </a:p>
          <a:p>
            <a:pPr lvl="1">
              <a:buClr>
                <a:schemeClr val="tx1"/>
              </a:buClr>
              <a:buSzPct val="46000"/>
              <a:buFont typeface="Monotype Sorts" pitchFamily="2" charset="2"/>
              <a:buChar char="n"/>
            </a:pPr>
            <a:r>
              <a:rPr lang="en-US" sz="2400" b="1" dirty="0" smtClean="0"/>
              <a:t>Positively </a:t>
            </a:r>
            <a:r>
              <a:rPr lang="en-US" sz="2400" b="1" dirty="0"/>
              <a:t>charged</a:t>
            </a:r>
            <a:r>
              <a:rPr lang="en-US" sz="2400" b="1" dirty="0" smtClean="0"/>
              <a:t>: </a:t>
            </a:r>
            <a:r>
              <a:rPr lang="en-US" sz="2400" b="1" dirty="0"/>
              <a:t>------------ At Low </a:t>
            </a:r>
            <a:r>
              <a:rPr lang="en-US" sz="2400" b="1" dirty="0" smtClean="0"/>
              <a:t>pH</a:t>
            </a:r>
          </a:p>
          <a:p>
            <a:pPr lvl="1">
              <a:buClr>
                <a:schemeClr val="tx1"/>
              </a:buClr>
              <a:buSzPct val="46000"/>
              <a:buFont typeface="Monotype Sorts" pitchFamily="2" charset="2"/>
              <a:buChar char="n"/>
            </a:pPr>
            <a:r>
              <a:rPr lang="en-US" sz="2400" b="1" dirty="0" smtClean="0"/>
              <a:t>Negatively charged</a:t>
            </a:r>
            <a:r>
              <a:rPr lang="en-US" sz="2400" b="1" dirty="0"/>
              <a:t>: ------------- At high pH</a:t>
            </a:r>
          </a:p>
          <a:p>
            <a:pPr lvl="1">
              <a:buClr>
                <a:schemeClr val="tx1"/>
              </a:buClr>
              <a:buSzPct val="46000"/>
              <a:buFont typeface="Monotype Sorts" pitchFamily="2" charset="2"/>
              <a:buChar char="n"/>
            </a:pPr>
            <a:endParaRPr lang="en-US" sz="2600" b="1" dirty="0" smtClean="0">
              <a:solidFill>
                <a:srgbClr val="FFFF00"/>
              </a:solidFill>
            </a:endParaRPr>
          </a:p>
          <a:p>
            <a:pPr marL="342900" lvl="1" indent="-342900">
              <a:buClr>
                <a:schemeClr val="tx1"/>
              </a:buClr>
              <a:buSzPct val="46000"/>
              <a:buFont typeface="Monotype Sorts" pitchFamily="2" charset="2"/>
              <a:buChar char="n"/>
            </a:pPr>
            <a:r>
              <a:rPr lang="en-US" sz="3000" b="1" dirty="0">
                <a:solidFill>
                  <a:srgbClr val="FFFF00"/>
                </a:solidFill>
              </a:rPr>
              <a:t>ISOELECTRIC POINT OF A PROTEIN: </a:t>
            </a:r>
            <a:r>
              <a:rPr lang="en-US" sz="3000" b="1" dirty="0" smtClean="0"/>
              <a:t>Intermediate </a:t>
            </a:r>
            <a:r>
              <a:rPr lang="en-US" sz="3000" b="1" dirty="0"/>
              <a:t>pH at which the net charge zero</a:t>
            </a:r>
          </a:p>
          <a:p>
            <a:pPr marL="742950" lvl="2" indent="-342900">
              <a:buClr>
                <a:schemeClr val="tx1"/>
              </a:buClr>
              <a:buSzPct val="46000"/>
              <a:buFont typeface="Monotype Sorts" pitchFamily="2" charset="2"/>
              <a:buChar char="n"/>
            </a:pPr>
            <a:endParaRPr lang="en-US" sz="2800" b="1" dirty="0"/>
          </a:p>
          <a:p>
            <a:pPr marL="742950" lvl="2" indent="-342900">
              <a:buClr>
                <a:schemeClr val="tx1"/>
              </a:buClr>
              <a:buSzPct val="46000"/>
              <a:buFont typeface="Monotype Sorts" pitchFamily="2" charset="2"/>
              <a:buChar char="n"/>
            </a:pPr>
            <a:endParaRPr lang="en-US" sz="2800" b="1" dirty="0"/>
          </a:p>
          <a:p>
            <a:pPr marL="742950" lvl="2" indent="-342900">
              <a:buClr>
                <a:schemeClr val="tx1"/>
              </a:buClr>
              <a:buSzPct val="46000"/>
              <a:buFont typeface="Monotype Sorts" pitchFamily="2" charset="2"/>
              <a:buChar char="n"/>
            </a:pPr>
            <a:endParaRPr lang="en-US" sz="2800" b="1" dirty="0" smtClean="0"/>
          </a:p>
          <a:p>
            <a:pPr marL="742950" lvl="2" indent="-342900">
              <a:buClr>
                <a:schemeClr val="tx1"/>
              </a:buClr>
              <a:buSzPct val="46000"/>
              <a:buFont typeface="Monotype Sorts" pitchFamily="2" charset="2"/>
              <a:buChar char="n"/>
            </a:pPr>
            <a:endParaRPr lang="en-US" sz="2800" b="1" dirty="0" smtClean="0"/>
          </a:p>
          <a:p>
            <a:pPr marL="742950" lvl="2" indent="-342900">
              <a:buClr>
                <a:schemeClr val="tx1"/>
              </a:buClr>
              <a:buSzPct val="46000"/>
              <a:buFont typeface="Monotype Sorts" pitchFamily="2" charset="2"/>
              <a:buChar char="n"/>
            </a:pPr>
            <a:endParaRPr lang="en-US" sz="2600" b="1" dirty="0" smtClean="0"/>
          </a:p>
          <a:p>
            <a:pPr marL="742950" lvl="2" indent="-342900">
              <a:buClr>
                <a:schemeClr val="tx1"/>
              </a:buClr>
              <a:buSzPct val="46000"/>
              <a:buFont typeface="Monotype Sorts" pitchFamily="2" charset="2"/>
              <a:buChar char="n"/>
            </a:pPr>
            <a:endParaRPr lang="en-US" sz="2600" b="1" dirty="0"/>
          </a:p>
          <a:p>
            <a:pPr marL="457200" lvl="1" indent="0">
              <a:buClr>
                <a:schemeClr val="tx1"/>
              </a:buClr>
              <a:buSzPct val="46000"/>
              <a:buNone/>
            </a:pPr>
            <a:endParaRPr lang="en-US" sz="3000" b="1" dirty="0"/>
          </a:p>
          <a:p>
            <a:pPr marL="0" indent="0">
              <a:buClr>
                <a:schemeClr val="tx1"/>
              </a:buClr>
              <a:buSzPct val="46000"/>
              <a:buNone/>
            </a:pPr>
            <a:endParaRPr lang="en-US" sz="3000" b="1" dirty="0" smtClean="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5400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Influences of pH on solubility</a:t>
            </a:r>
            <a:endParaRPr lang="en-US" dirty="0"/>
          </a:p>
        </p:txBody>
      </p:sp>
      <p:sp>
        <p:nvSpPr>
          <p:cNvPr id="3" name="Content Placeholder 2"/>
          <p:cNvSpPr>
            <a:spLocks noGrp="1"/>
          </p:cNvSpPr>
          <p:nvPr>
            <p:ph idx="1"/>
          </p:nvPr>
        </p:nvSpPr>
        <p:spPr>
          <a:xfrm>
            <a:off x="381000" y="1371601"/>
            <a:ext cx="8229600" cy="2743200"/>
          </a:xfrm>
          <a:ln>
            <a:noFill/>
          </a:ln>
        </p:spPr>
        <p:txBody>
          <a:bodyPr>
            <a:normAutofit/>
          </a:bodyPr>
          <a:lstStyle/>
          <a:p>
            <a:pPr>
              <a:buClr>
                <a:schemeClr val="tx1"/>
              </a:buClr>
              <a:buSzPct val="46000"/>
              <a:buFont typeface="Monotype Sorts" pitchFamily="2" charset="2"/>
              <a:buChar char="n"/>
            </a:pPr>
            <a:r>
              <a:rPr lang="en-US" sz="3000" b="1" dirty="0" smtClean="0"/>
              <a:t>Interaction with water:</a:t>
            </a:r>
          </a:p>
          <a:p>
            <a:pPr lvl="1">
              <a:buClr>
                <a:schemeClr val="tx1"/>
              </a:buClr>
              <a:buSzPct val="46000"/>
              <a:buFont typeface="Monotype Sorts" pitchFamily="2" charset="2"/>
              <a:buChar char="n"/>
            </a:pPr>
            <a:r>
              <a:rPr lang="en-US" sz="2600" b="1" dirty="0" smtClean="0"/>
              <a:t>Either positive or negatively charged</a:t>
            </a:r>
          </a:p>
          <a:p>
            <a:pPr lvl="1">
              <a:buClr>
                <a:schemeClr val="tx1"/>
              </a:buClr>
              <a:buSzPct val="46000"/>
              <a:buFont typeface="Monotype Sorts" pitchFamily="2" charset="2"/>
              <a:buChar char="n"/>
            </a:pPr>
            <a:r>
              <a:rPr lang="en-US" sz="2600" b="1" dirty="0" smtClean="0"/>
              <a:t>Soluble </a:t>
            </a:r>
          </a:p>
          <a:p>
            <a:pPr lvl="1">
              <a:buClr>
                <a:schemeClr val="tx1"/>
              </a:buClr>
              <a:buSzPct val="46000"/>
              <a:buFont typeface="Monotype Sorts" pitchFamily="2" charset="2"/>
              <a:buChar char="n"/>
            </a:pPr>
            <a:endParaRPr lang="en-US" sz="2600" b="1" dirty="0"/>
          </a:p>
          <a:p>
            <a:pPr lvl="1">
              <a:buClr>
                <a:schemeClr val="tx1"/>
              </a:buClr>
              <a:buSzPct val="46000"/>
              <a:buFont typeface="Monotype Sorts" pitchFamily="2" charset="2"/>
              <a:buChar char="n"/>
            </a:pPr>
            <a:r>
              <a:rPr lang="en-US" sz="3200" b="1" dirty="0" smtClean="0">
                <a:solidFill>
                  <a:srgbClr val="FFFF00"/>
                </a:solidFill>
              </a:rPr>
              <a:t>At isoelectric point: ???</a:t>
            </a:r>
          </a:p>
          <a:p>
            <a:pPr marL="914400" lvl="2" indent="0">
              <a:buClr>
                <a:schemeClr val="tx1"/>
              </a:buClr>
              <a:buSzPct val="46000"/>
              <a:buNone/>
            </a:pPr>
            <a:endParaRPr lang="en-US" sz="2200" b="1" dirty="0" smtClean="0"/>
          </a:p>
          <a:p>
            <a:pPr lvl="1">
              <a:buClr>
                <a:schemeClr val="tx1"/>
              </a:buClr>
              <a:buSzPct val="46000"/>
              <a:buFont typeface="Monotype Sorts" pitchFamily="2" charset="2"/>
              <a:buChar char="n"/>
            </a:pPr>
            <a:endParaRPr lang="en-US" sz="2800" b="1" dirty="0"/>
          </a:p>
          <a:p>
            <a:pPr marL="742950" lvl="2" indent="-342900">
              <a:buClr>
                <a:schemeClr val="tx1"/>
              </a:buClr>
              <a:buSzPct val="46000"/>
              <a:buFont typeface="Monotype Sorts" pitchFamily="2" charset="2"/>
              <a:buChar char="n"/>
            </a:pPr>
            <a:endParaRPr lang="en-US" sz="2800" b="1" dirty="0"/>
          </a:p>
          <a:p>
            <a:pPr marL="742950" lvl="2" indent="-342900">
              <a:buClr>
                <a:schemeClr val="tx1"/>
              </a:buClr>
              <a:buSzPct val="46000"/>
              <a:buFont typeface="Monotype Sorts" pitchFamily="2" charset="2"/>
              <a:buChar char="n"/>
            </a:pPr>
            <a:endParaRPr lang="en-US" sz="2800" b="1" dirty="0" smtClean="0"/>
          </a:p>
          <a:p>
            <a:pPr marL="742950" lvl="2" indent="-342900">
              <a:buClr>
                <a:schemeClr val="tx1"/>
              </a:buClr>
              <a:buSzPct val="46000"/>
              <a:buFont typeface="Monotype Sorts" pitchFamily="2" charset="2"/>
              <a:buChar char="n"/>
            </a:pPr>
            <a:endParaRPr lang="en-US" sz="2800" b="1" dirty="0" smtClean="0"/>
          </a:p>
          <a:p>
            <a:pPr marL="742950" lvl="2" indent="-342900">
              <a:buClr>
                <a:schemeClr val="tx1"/>
              </a:buClr>
              <a:buSzPct val="46000"/>
              <a:buFont typeface="Monotype Sorts" pitchFamily="2" charset="2"/>
              <a:buChar char="n"/>
            </a:pPr>
            <a:endParaRPr lang="en-US" sz="2600" b="1" dirty="0" smtClean="0"/>
          </a:p>
          <a:p>
            <a:pPr marL="742950" lvl="2" indent="-342900">
              <a:buClr>
                <a:schemeClr val="tx1"/>
              </a:buClr>
              <a:buSzPct val="46000"/>
              <a:buFont typeface="Monotype Sorts" pitchFamily="2" charset="2"/>
              <a:buChar char="n"/>
            </a:pPr>
            <a:endParaRPr lang="en-US" sz="2600" b="1" dirty="0"/>
          </a:p>
          <a:p>
            <a:pPr marL="457200" lvl="1" indent="0">
              <a:buClr>
                <a:schemeClr val="tx1"/>
              </a:buClr>
              <a:buSzPct val="46000"/>
              <a:buNone/>
            </a:pPr>
            <a:endParaRPr lang="en-US" sz="3000" b="1" dirty="0"/>
          </a:p>
          <a:p>
            <a:pPr marL="0" indent="0">
              <a:buClr>
                <a:schemeClr val="tx1"/>
              </a:buClr>
              <a:buSzPct val="46000"/>
              <a:buNone/>
            </a:pPr>
            <a:endParaRPr lang="en-US" sz="3000" b="1" dirty="0" smtClean="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7941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Milk Proteins</a:t>
            </a:r>
            <a:endParaRPr lang="en-US" dirty="0"/>
          </a:p>
        </p:txBody>
      </p:sp>
      <p:sp>
        <p:nvSpPr>
          <p:cNvPr id="3" name="Content Placeholder 2"/>
          <p:cNvSpPr>
            <a:spLocks noGrp="1"/>
          </p:cNvSpPr>
          <p:nvPr>
            <p:ph idx="1"/>
          </p:nvPr>
        </p:nvSpPr>
        <p:spPr>
          <a:xfrm>
            <a:off x="381000" y="1371600"/>
            <a:ext cx="8229600" cy="5943600"/>
          </a:xfrm>
          <a:ln>
            <a:noFill/>
          </a:ln>
        </p:spPr>
        <p:txBody>
          <a:bodyPr>
            <a:normAutofit/>
          </a:bodyPr>
          <a:lstStyle/>
          <a:p>
            <a:pPr lvl="1">
              <a:buClr>
                <a:schemeClr val="tx1"/>
              </a:buClr>
              <a:buSzPct val="46000"/>
              <a:buFont typeface="Monotype Sorts" pitchFamily="2" charset="2"/>
              <a:buChar char="n"/>
            </a:pPr>
            <a:endParaRPr lang="en-US" sz="2400" b="1" dirty="0"/>
          </a:p>
          <a:p>
            <a:pPr lvl="2">
              <a:buClr>
                <a:schemeClr val="tx1"/>
              </a:buClr>
              <a:buSzPct val="46000"/>
              <a:buFont typeface="Monotype Sorts" pitchFamily="2" charset="2"/>
              <a:buChar char="n"/>
            </a:pPr>
            <a:endParaRPr lang="en-US" sz="2000" b="1" dirty="0" smtClean="0"/>
          </a:p>
          <a:p>
            <a:pPr marL="457200" lvl="1" indent="0">
              <a:buClr>
                <a:schemeClr val="tx1"/>
              </a:buClr>
              <a:buSzPct val="46000"/>
              <a:buNone/>
            </a:pPr>
            <a:endParaRPr lang="en-US" sz="2400" b="1" dirty="0"/>
          </a:p>
          <a:p>
            <a:pPr marL="742950" lvl="2" indent="-342900">
              <a:buClr>
                <a:schemeClr val="tx1"/>
              </a:buClr>
              <a:buSzPct val="46000"/>
              <a:buFont typeface="Monotype Sorts" pitchFamily="2" charset="2"/>
              <a:buChar char="n"/>
            </a:pPr>
            <a:endParaRPr lang="en-US" sz="2800" b="1" dirty="0" smtClean="0"/>
          </a:p>
          <a:p>
            <a:pPr marL="742950" lvl="2" indent="-342900">
              <a:buClr>
                <a:schemeClr val="tx1"/>
              </a:buClr>
              <a:buSzPct val="46000"/>
              <a:buFont typeface="Monotype Sorts" pitchFamily="2" charset="2"/>
              <a:buChar char="n"/>
            </a:pPr>
            <a:endParaRPr lang="en-US" sz="2800" b="1" dirty="0" smtClean="0"/>
          </a:p>
          <a:p>
            <a:pPr marL="742950" lvl="2" indent="-342900">
              <a:buClr>
                <a:schemeClr val="tx1"/>
              </a:buClr>
              <a:buSzPct val="46000"/>
              <a:buFont typeface="Monotype Sorts" pitchFamily="2" charset="2"/>
              <a:buChar char="n"/>
            </a:pPr>
            <a:endParaRPr lang="en-US" sz="2600" b="1" dirty="0" smtClean="0"/>
          </a:p>
          <a:p>
            <a:pPr marL="742950" lvl="2" indent="-342900">
              <a:buClr>
                <a:schemeClr val="tx1"/>
              </a:buClr>
              <a:buSzPct val="46000"/>
              <a:buFont typeface="Monotype Sorts" pitchFamily="2" charset="2"/>
              <a:buChar char="n"/>
            </a:pPr>
            <a:endParaRPr lang="en-US" sz="2600" b="1" dirty="0"/>
          </a:p>
          <a:p>
            <a:pPr marL="457200" lvl="1" indent="0">
              <a:buClr>
                <a:schemeClr val="tx1"/>
              </a:buClr>
              <a:buSzPct val="46000"/>
              <a:buNone/>
            </a:pPr>
            <a:endParaRPr lang="en-US" sz="3000" b="1" dirty="0"/>
          </a:p>
          <a:p>
            <a:pPr marL="0" indent="0">
              <a:buClr>
                <a:schemeClr val="tx1"/>
              </a:buClr>
              <a:buSzPct val="46000"/>
              <a:buNone/>
            </a:pPr>
            <a:endParaRPr lang="en-US" sz="3000" b="1" dirty="0" smtClean="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752600"/>
            <a:ext cx="5131571"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p:cNvCxnSpPr/>
          <p:nvPr/>
        </p:nvCxnSpPr>
        <p:spPr>
          <a:xfrm>
            <a:off x="5403491" y="2971800"/>
            <a:ext cx="1530709" cy="0"/>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7" name="TextBox 6"/>
          <p:cNvSpPr txBox="1"/>
          <p:nvPr/>
        </p:nvSpPr>
        <p:spPr>
          <a:xfrm>
            <a:off x="6757411" y="2590800"/>
            <a:ext cx="1700790" cy="646331"/>
          </a:xfrm>
          <a:prstGeom prst="rect">
            <a:avLst/>
          </a:prstGeom>
          <a:noFill/>
          <a:ln>
            <a:solidFill>
              <a:srgbClr val="FFFF00"/>
            </a:solidFill>
          </a:ln>
        </p:spPr>
        <p:txBody>
          <a:bodyPr wrap="square" rtlCol="0">
            <a:spAutoFit/>
          </a:bodyPr>
          <a:lstStyle/>
          <a:p>
            <a:pPr algn="ctr"/>
            <a:r>
              <a:rPr lang="en-US" dirty="0" smtClean="0">
                <a:solidFill>
                  <a:srgbClr val="FFFF00"/>
                </a:solidFill>
              </a:rPr>
              <a:t>Isoelectric point of Casein</a:t>
            </a:r>
            <a:endParaRPr lang="pt-BR" dirty="0">
              <a:solidFill>
                <a:srgbClr val="FFFF00"/>
              </a:solidFill>
            </a:endParaRPr>
          </a:p>
        </p:txBody>
      </p:sp>
      <p:cxnSp>
        <p:nvCxnSpPr>
          <p:cNvPr id="9" name="Straight Arrow Connector 8"/>
          <p:cNvCxnSpPr/>
          <p:nvPr/>
        </p:nvCxnSpPr>
        <p:spPr>
          <a:xfrm>
            <a:off x="6096000" y="3237131"/>
            <a:ext cx="838200" cy="1182469"/>
          </a:xfrm>
          <a:prstGeom prst="straightConnector1">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10" name="TextBox 9"/>
          <p:cNvSpPr txBox="1"/>
          <p:nvPr/>
        </p:nvSpPr>
        <p:spPr>
          <a:xfrm>
            <a:off x="6934200" y="4055260"/>
            <a:ext cx="1700790" cy="1200329"/>
          </a:xfrm>
          <a:prstGeom prst="rect">
            <a:avLst/>
          </a:prstGeom>
          <a:noFill/>
          <a:ln>
            <a:solidFill>
              <a:srgbClr val="FFFF00"/>
            </a:solidFill>
          </a:ln>
        </p:spPr>
        <p:txBody>
          <a:bodyPr wrap="square" rtlCol="0">
            <a:spAutoFit/>
          </a:bodyPr>
          <a:lstStyle/>
          <a:p>
            <a:pPr algn="ctr"/>
            <a:r>
              <a:rPr lang="en-US" dirty="0" smtClean="0">
                <a:solidFill>
                  <a:srgbClr val="FFFF00"/>
                </a:solidFill>
              </a:rPr>
              <a:t>Remaining proteins: May be precipitated with salts</a:t>
            </a:r>
            <a:endParaRPr lang="pt-BR" dirty="0">
              <a:solidFill>
                <a:srgbClr val="FFFF00"/>
              </a:solidFill>
            </a:endParaRPr>
          </a:p>
        </p:txBody>
      </p:sp>
    </p:spTree>
    <p:extLst>
      <p:ext uri="{BB962C8B-B14F-4D97-AF65-F5344CB8AC3E}">
        <p14:creationId xmlns:p14="http://schemas.microsoft.com/office/powerpoint/2010/main" val="1225227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“Salting out”</a:t>
            </a:r>
            <a:endParaRPr lang="en-US" dirty="0"/>
          </a:p>
        </p:txBody>
      </p:sp>
      <p:sp>
        <p:nvSpPr>
          <p:cNvPr id="3" name="Content Placeholder 2"/>
          <p:cNvSpPr>
            <a:spLocks noGrp="1"/>
          </p:cNvSpPr>
          <p:nvPr>
            <p:ph idx="1"/>
          </p:nvPr>
        </p:nvSpPr>
        <p:spPr>
          <a:xfrm>
            <a:off x="228600" y="1371600"/>
            <a:ext cx="8763000" cy="5334000"/>
          </a:xfrm>
          <a:ln>
            <a:noFill/>
          </a:ln>
        </p:spPr>
        <p:txBody>
          <a:bodyPr>
            <a:normAutofit/>
          </a:bodyPr>
          <a:lstStyle/>
          <a:p>
            <a:pPr>
              <a:spcBef>
                <a:spcPts val="500"/>
              </a:spcBef>
              <a:spcAft>
                <a:spcPts val="500"/>
              </a:spcAft>
            </a:pPr>
            <a:r>
              <a:rPr lang="en-US" sz="2700" b="1" i="1" u="sng" dirty="0" smtClean="0"/>
              <a:t>Salting </a:t>
            </a:r>
            <a:r>
              <a:rPr lang="en-US" sz="2700" b="1" i="1" u="sng" dirty="0"/>
              <a:t>Out</a:t>
            </a:r>
            <a:r>
              <a:rPr lang="en-US" sz="2700" b="1" dirty="0"/>
              <a:t>:</a:t>
            </a:r>
            <a:r>
              <a:rPr lang="en-US" sz="2700" dirty="0"/>
              <a:t> Proteins have unique solubility profiles in neutral salt solutions. </a:t>
            </a:r>
          </a:p>
          <a:p>
            <a:pPr>
              <a:spcBef>
                <a:spcPts val="500"/>
              </a:spcBef>
              <a:spcAft>
                <a:spcPts val="500"/>
              </a:spcAft>
            </a:pPr>
            <a:r>
              <a:rPr lang="en-US" sz="2700" dirty="0"/>
              <a:t>Low concentrations of neutral salts </a:t>
            </a:r>
            <a:r>
              <a:rPr lang="en-US" sz="2700" i="1" dirty="0">
                <a:solidFill>
                  <a:srgbClr val="FF0000"/>
                </a:solidFill>
              </a:rPr>
              <a:t>may</a:t>
            </a:r>
            <a:r>
              <a:rPr lang="en-US" sz="2700" dirty="0"/>
              <a:t>:</a:t>
            </a:r>
          </a:p>
          <a:p>
            <a:pPr lvl="1">
              <a:spcBef>
                <a:spcPts val="500"/>
              </a:spcBef>
              <a:spcAft>
                <a:spcPts val="500"/>
              </a:spcAft>
            </a:pPr>
            <a:r>
              <a:rPr lang="en-US" sz="2300" i="1" dirty="0"/>
              <a:t>Increase</a:t>
            </a:r>
            <a:r>
              <a:rPr lang="en-US" sz="2300" dirty="0"/>
              <a:t> the solubility of </a:t>
            </a:r>
            <a:r>
              <a:rPr lang="en-US" sz="2300" i="1" dirty="0"/>
              <a:t>some</a:t>
            </a:r>
            <a:r>
              <a:rPr lang="en-US" sz="2300" dirty="0"/>
              <a:t> proteins</a:t>
            </a:r>
          </a:p>
          <a:p>
            <a:pPr lvl="1">
              <a:spcBef>
                <a:spcPts val="500"/>
              </a:spcBef>
              <a:spcAft>
                <a:spcPts val="500"/>
              </a:spcAft>
            </a:pPr>
            <a:r>
              <a:rPr lang="en-US" sz="2300" i="1" dirty="0"/>
              <a:t>Precipitate</a:t>
            </a:r>
            <a:r>
              <a:rPr lang="en-US" sz="2300" dirty="0"/>
              <a:t> from solution as </a:t>
            </a:r>
            <a:r>
              <a:rPr lang="en-US" sz="2300" u="sng" dirty="0"/>
              <a:t>ionic strength</a:t>
            </a:r>
            <a:r>
              <a:rPr lang="en-US" sz="2300" dirty="0"/>
              <a:t> is increased. </a:t>
            </a:r>
          </a:p>
          <a:p>
            <a:pPr lvl="1">
              <a:spcBef>
                <a:spcPts val="500"/>
              </a:spcBef>
              <a:spcAft>
                <a:spcPts val="500"/>
              </a:spcAft>
            </a:pPr>
            <a:r>
              <a:rPr lang="en-US" sz="2300" dirty="0"/>
              <a:t>Actions are </a:t>
            </a:r>
            <a:r>
              <a:rPr lang="en-US" sz="2300" i="1" dirty="0"/>
              <a:t>somewhat unique</a:t>
            </a:r>
            <a:r>
              <a:rPr lang="en-US" sz="2300" dirty="0"/>
              <a:t> to each protein.</a:t>
            </a:r>
          </a:p>
          <a:p>
            <a:pPr>
              <a:spcBef>
                <a:spcPts val="500"/>
              </a:spcBef>
              <a:spcAft>
                <a:spcPts val="500"/>
              </a:spcAft>
            </a:pPr>
            <a:r>
              <a:rPr lang="en-US" sz="2700" dirty="0">
                <a:solidFill>
                  <a:schemeClr val="tx2"/>
                </a:solidFill>
              </a:rPr>
              <a:t>Ammonium sulfate (NH</a:t>
            </a:r>
            <a:r>
              <a:rPr lang="en-US" sz="2700" baseline="-25000" dirty="0">
                <a:solidFill>
                  <a:schemeClr val="tx2"/>
                </a:solidFill>
              </a:rPr>
              <a:t>4</a:t>
            </a:r>
            <a:r>
              <a:rPr lang="en-US" sz="2700" dirty="0">
                <a:solidFill>
                  <a:schemeClr val="tx2"/>
                </a:solidFill>
              </a:rPr>
              <a:t>)</a:t>
            </a:r>
            <a:r>
              <a:rPr lang="en-US" sz="2700" baseline="-25000" dirty="0">
                <a:solidFill>
                  <a:schemeClr val="tx2"/>
                </a:solidFill>
              </a:rPr>
              <a:t>2</a:t>
            </a:r>
            <a:r>
              <a:rPr lang="en-US" sz="2700" dirty="0">
                <a:solidFill>
                  <a:schemeClr val="tx2"/>
                </a:solidFill>
              </a:rPr>
              <a:t>SO</a:t>
            </a:r>
            <a:r>
              <a:rPr lang="en-US" sz="2700" baseline="-25000" dirty="0">
                <a:solidFill>
                  <a:schemeClr val="tx2"/>
                </a:solidFill>
              </a:rPr>
              <a:t>4</a:t>
            </a:r>
            <a:r>
              <a:rPr lang="en-US" sz="2700" dirty="0"/>
              <a:t> is commonly used because it is </a:t>
            </a:r>
            <a:r>
              <a:rPr lang="en-US" sz="2700" u="sng" dirty="0"/>
              <a:t>highly soluble</a:t>
            </a:r>
            <a:r>
              <a:rPr lang="en-US" sz="2700" dirty="0"/>
              <a:t> and very effective.</a:t>
            </a:r>
          </a:p>
          <a:p>
            <a:pPr>
              <a:spcBef>
                <a:spcPts val="500"/>
              </a:spcBef>
              <a:spcAft>
                <a:spcPts val="500"/>
              </a:spcAft>
            </a:pPr>
            <a:r>
              <a:rPr lang="en-US" sz="2700" dirty="0" err="1"/>
              <a:t>NaCl</a:t>
            </a:r>
            <a:r>
              <a:rPr lang="en-US" sz="2700" dirty="0"/>
              <a:t> or </a:t>
            </a:r>
            <a:r>
              <a:rPr lang="en-US" sz="2700" dirty="0" err="1"/>
              <a:t>KCl</a:t>
            </a:r>
            <a:r>
              <a:rPr lang="en-US" sz="2700" dirty="0"/>
              <a:t> may be also be used to “salt out” proteins.</a:t>
            </a:r>
            <a:endParaRPr lang="en-US" dirty="0"/>
          </a:p>
          <a:p>
            <a:pPr marL="400050" lvl="2" indent="0">
              <a:buClr>
                <a:schemeClr val="tx1"/>
              </a:buClr>
              <a:buSzPct val="46000"/>
              <a:buNone/>
            </a:pPr>
            <a:endParaRPr lang="en-US" sz="2600" b="1" dirty="0" smtClean="0"/>
          </a:p>
          <a:p>
            <a:pPr marL="742950" lvl="2" indent="-342900">
              <a:buClr>
                <a:schemeClr val="tx1"/>
              </a:buClr>
              <a:buSzPct val="46000"/>
              <a:buFont typeface="Monotype Sorts" pitchFamily="2" charset="2"/>
              <a:buChar char="n"/>
            </a:pPr>
            <a:endParaRPr lang="en-US" sz="2600" b="1" dirty="0"/>
          </a:p>
          <a:p>
            <a:pPr marL="457200" lvl="1" indent="0">
              <a:buClr>
                <a:schemeClr val="tx1"/>
              </a:buClr>
              <a:buSzPct val="46000"/>
              <a:buNone/>
            </a:pPr>
            <a:endParaRPr lang="en-US" sz="3000" b="1" dirty="0"/>
          </a:p>
          <a:p>
            <a:pPr marL="0" indent="0">
              <a:buClr>
                <a:schemeClr val="tx1"/>
              </a:buClr>
              <a:buSzPct val="46000"/>
              <a:buNone/>
            </a:pPr>
            <a:endParaRPr lang="en-US" sz="3000" b="1" dirty="0" smtClean="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ChangeArrowheads="1"/>
          </p:cNvSpPr>
          <p:nvPr/>
        </p:nvSpPr>
        <p:spPr bwMode="auto">
          <a:xfrm>
            <a:off x="1651000" y="30400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57184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4904"/>
            <a:ext cx="8229600" cy="4821259"/>
          </a:xfrm>
        </p:spPr>
        <p:txBody>
          <a:bodyPr/>
          <a:lstStyle/>
          <a:p>
            <a:r>
              <a:rPr lang="en-US" dirty="0"/>
              <a:t>Ionic Strength =  </a:t>
            </a:r>
            <a:r>
              <a:rPr lang="en-US" sz="4400" dirty="0"/>
              <a:t>½ </a:t>
            </a:r>
            <a:r>
              <a:rPr lang="en-US" sz="4800" dirty="0">
                <a:latin typeface="Symbol" pitchFamily="18" charset="2"/>
              </a:rPr>
              <a:t>S</a:t>
            </a:r>
            <a:r>
              <a:rPr lang="en-US" sz="4400" dirty="0"/>
              <a:t> M</a:t>
            </a:r>
            <a:r>
              <a:rPr lang="en-US" sz="4400" baseline="-25000" dirty="0"/>
              <a:t>i</a:t>
            </a:r>
            <a:r>
              <a:rPr lang="en-US" sz="4400" dirty="0"/>
              <a:t>Z</a:t>
            </a:r>
            <a:r>
              <a:rPr lang="en-US" sz="4400" baseline="-25000" dirty="0"/>
              <a:t>i</a:t>
            </a:r>
            <a:r>
              <a:rPr lang="en-US" sz="4400" baseline="30000" dirty="0"/>
              <a:t>2</a:t>
            </a:r>
          </a:p>
          <a:p>
            <a:r>
              <a:rPr lang="en-US" dirty="0" err="1"/>
              <a:t>M</a:t>
            </a:r>
            <a:r>
              <a:rPr lang="en-US" baseline="-25000" dirty="0" err="1"/>
              <a:t>i</a:t>
            </a:r>
            <a:r>
              <a:rPr lang="en-US" dirty="0"/>
              <a:t> = Molarity of ion</a:t>
            </a:r>
          </a:p>
          <a:p>
            <a:r>
              <a:rPr lang="en-US" dirty="0" err="1"/>
              <a:t>Z</a:t>
            </a:r>
            <a:r>
              <a:rPr lang="en-US" baseline="-25000" dirty="0" err="1"/>
              <a:t>i</a:t>
            </a:r>
            <a:r>
              <a:rPr lang="en-US" dirty="0"/>
              <a:t> = Charge of ion</a:t>
            </a:r>
          </a:p>
          <a:p>
            <a:endParaRPr lang="en-US" dirty="0"/>
          </a:p>
          <a:p>
            <a:r>
              <a:rPr lang="en-US" sz="2400" dirty="0"/>
              <a:t>1M </a:t>
            </a:r>
            <a:r>
              <a:rPr lang="en-US" sz="2400" dirty="0" err="1"/>
              <a:t>NaCl</a:t>
            </a:r>
            <a:r>
              <a:rPr lang="en-US" sz="2400" dirty="0"/>
              <a:t> = ½ </a:t>
            </a:r>
            <a:r>
              <a:rPr lang="en-US" sz="2400" dirty="0">
                <a:latin typeface="Symbol" pitchFamily="18" charset="2"/>
              </a:rPr>
              <a:t>S</a:t>
            </a:r>
            <a:r>
              <a:rPr lang="en-US" sz="2400" dirty="0"/>
              <a:t> (1 X 1</a:t>
            </a:r>
            <a:r>
              <a:rPr lang="en-US" sz="2400" baseline="30000" dirty="0"/>
              <a:t>2</a:t>
            </a:r>
            <a:r>
              <a:rPr lang="en-US" sz="2400" dirty="0"/>
              <a:t>) + (1 X 1</a:t>
            </a:r>
            <a:r>
              <a:rPr lang="en-US" sz="2400" baseline="30000" dirty="0"/>
              <a:t>2</a:t>
            </a:r>
            <a:r>
              <a:rPr lang="en-US" sz="2400" dirty="0"/>
              <a:t>)= 1</a:t>
            </a:r>
          </a:p>
          <a:p>
            <a:endParaRPr lang="en-US" sz="2400" dirty="0"/>
          </a:p>
          <a:p>
            <a:r>
              <a:rPr lang="en-US" sz="2400" dirty="0"/>
              <a:t>1M CaCl</a:t>
            </a:r>
            <a:r>
              <a:rPr lang="en-US" sz="2400" baseline="-25000" dirty="0"/>
              <a:t>2</a:t>
            </a:r>
            <a:r>
              <a:rPr lang="en-US" sz="2400" dirty="0"/>
              <a:t> = ½ </a:t>
            </a:r>
            <a:r>
              <a:rPr lang="en-US" sz="2400" dirty="0">
                <a:latin typeface="Symbol" pitchFamily="18" charset="2"/>
              </a:rPr>
              <a:t>S</a:t>
            </a:r>
            <a:r>
              <a:rPr lang="en-US" sz="2400" dirty="0"/>
              <a:t> (1 X 2</a:t>
            </a:r>
            <a:r>
              <a:rPr lang="en-US" sz="2400" baseline="30000" dirty="0"/>
              <a:t>2</a:t>
            </a:r>
            <a:r>
              <a:rPr lang="en-US" sz="2400" dirty="0"/>
              <a:t>) + (2 X 1</a:t>
            </a:r>
            <a:r>
              <a:rPr lang="en-US" sz="2400" baseline="30000" dirty="0"/>
              <a:t>2</a:t>
            </a:r>
            <a:r>
              <a:rPr lang="en-US" sz="2400" dirty="0"/>
              <a:t>) = 3</a:t>
            </a:r>
          </a:p>
          <a:p>
            <a:endParaRPr lang="en-US" sz="2400" dirty="0"/>
          </a:p>
          <a:p>
            <a:r>
              <a:rPr lang="en-US" sz="2400" dirty="0"/>
              <a:t>1M (NH</a:t>
            </a:r>
            <a:r>
              <a:rPr lang="en-US" sz="2400" baseline="-25000" dirty="0"/>
              <a:t>4</a:t>
            </a:r>
            <a:r>
              <a:rPr lang="en-US" sz="2400" dirty="0"/>
              <a:t>)</a:t>
            </a:r>
            <a:r>
              <a:rPr lang="en-US" sz="2400" baseline="-25000" dirty="0"/>
              <a:t>2</a:t>
            </a:r>
            <a:r>
              <a:rPr lang="en-US" sz="2400" dirty="0"/>
              <a:t>SO</a:t>
            </a:r>
            <a:r>
              <a:rPr lang="en-US" sz="2400" baseline="-25000" dirty="0"/>
              <a:t>4 = </a:t>
            </a:r>
            <a:r>
              <a:rPr lang="en-US" sz="2400" dirty="0"/>
              <a:t>½ </a:t>
            </a:r>
            <a:r>
              <a:rPr lang="en-US" sz="2400" dirty="0">
                <a:latin typeface="Symbol" pitchFamily="18" charset="2"/>
              </a:rPr>
              <a:t>S</a:t>
            </a:r>
            <a:r>
              <a:rPr lang="en-US" sz="2400" dirty="0"/>
              <a:t> (2 X 1</a:t>
            </a:r>
            <a:r>
              <a:rPr lang="en-US" sz="2400" baseline="30000" dirty="0"/>
              <a:t>2</a:t>
            </a:r>
            <a:r>
              <a:rPr lang="en-US" sz="2400" dirty="0"/>
              <a:t>) + (1 X 2</a:t>
            </a:r>
            <a:r>
              <a:rPr lang="en-US" sz="2400" baseline="30000" dirty="0"/>
              <a:t>2</a:t>
            </a:r>
            <a:r>
              <a:rPr lang="en-US" sz="2400" dirty="0"/>
              <a:t>) = 3</a:t>
            </a:r>
          </a:p>
          <a:p>
            <a:endParaRPr lang="pt-BR" dirty="0"/>
          </a:p>
        </p:txBody>
      </p:sp>
      <p:sp>
        <p:nvSpPr>
          <p:cNvPr id="4" name="Title 1"/>
          <p:cNvSpPr txBox="1">
            <a:spLocks/>
          </p:cNvSpPr>
          <p:nvPr/>
        </p:nvSpPr>
        <p:spPr>
          <a:xfrm>
            <a:off x="457200" y="161904"/>
            <a:ext cx="8229600" cy="1143000"/>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“Salting out”</a:t>
            </a:r>
            <a:endParaRPr lang="en-US" dirty="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Text Box 4"/>
          <p:cNvSpPr txBox="1">
            <a:spLocks noChangeArrowheads="1"/>
          </p:cNvSpPr>
          <p:nvPr/>
        </p:nvSpPr>
        <p:spPr bwMode="auto">
          <a:xfrm>
            <a:off x="3113087" y="3532558"/>
            <a:ext cx="681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dirty="0">
                <a:effectLst>
                  <a:outerShdw blurRad="38100" dist="38100" dir="2700000" algn="tl">
                    <a:srgbClr val="FFFFFF"/>
                  </a:outerShdw>
                </a:effectLst>
                <a:latin typeface="Comic Sans MS" pitchFamily="66" charset="0"/>
              </a:rPr>
              <a:t>Na</a:t>
            </a:r>
            <a:r>
              <a:rPr lang="en-US" baseline="30000" dirty="0">
                <a:effectLst>
                  <a:outerShdw blurRad="38100" dist="38100" dir="2700000" algn="tl">
                    <a:srgbClr val="FFFFFF"/>
                  </a:outerShdw>
                </a:effectLst>
                <a:latin typeface="Comic Sans MS" pitchFamily="66" charset="0"/>
              </a:rPr>
              <a:t>+</a:t>
            </a:r>
          </a:p>
        </p:txBody>
      </p:sp>
      <p:sp>
        <p:nvSpPr>
          <p:cNvPr id="7" name="Text Box 5"/>
          <p:cNvSpPr txBox="1">
            <a:spLocks noChangeArrowheads="1"/>
          </p:cNvSpPr>
          <p:nvPr/>
        </p:nvSpPr>
        <p:spPr bwMode="auto">
          <a:xfrm>
            <a:off x="4364037" y="3551238"/>
            <a:ext cx="536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dirty="0" err="1">
                <a:effectLst>
                  <a:outerShdw blurRad="38100" dist="38100" dir="2700000" algn="tl">
                    <a:srgbClr val="FFFFFF"/>
                  </a:outerShdw>
                </a:effectLst>
                <a:latin typeface="Comic Sans MS" pitchFamily="66" charset="0"/>
              </a:rPr>
              <a:t>Cl</a:t>
            </a:r>
            <a:r>
              <a:rPr lang="en-US" baseline="30000" dirty="0">
                <a:effectLst>
                  <a:outerShdw blurRad="38100" dist="38100" dir="2700000" algn="tl">
                    <a:srgbClr val="FFFFFF"/>
                  </a:outerShdw>
                </a:effectLst>
                <a:latin typeface="Comic Sans MS" pitchFamily="66" charset="0"/>
              </a:rPr>
              <a:t>-</a:t>
            </a:r>
          </a:p>
        </p:txBody>
      </p:sp>
      <p:sp>
        <p:nvSpPr>
          <p:cNvPr id="8" name="Text Box 6"/>
          <p:cNvSpPr txBox="1">
            <a:spLocks noChangeArrowheads="1"/>
          </p:cNvSpPr>
          <p:nvPr/>
        </p:nvSpPr>
        <p:spPr bwMode="auto">
          <a:xfrm>
            <a:off x="3144772" y="4495800"/>
            <a:ext cx="746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dirty="0">
                <a:effectLst>
                  <a:outerShdw blurRad="38100" dist="38100" dir="2700000" algn="tl">
                    <a:srgbClr val="FFFFFF"/>
                  </a:outerShdw>
                </a:effectLst>
                <a:latin typeface="Comic Sans MS" pitchFamily="66" charset="0"/>
              </a:rPr>
              <a:t>Ca</a:t>
            </a:r>
            <a:r>
              <a:rPr lang="en-US" baseline="30000" dirty="0">
                <a:effectLst>
                  <a:outerShdw blurRad="38100" dist="38100" dir="2700000" algn="tl">
                    <a:srgbClr val="FFFFFF"/>
                  </a:outerShdw>
                </a:effectLst>
                <a:latin typeface="Comic Sans MS" pitchFamily="66" charset="0"/>
              </a:rPr>
              <a:t>2+</a:t>
            </a:r>
          </a:p>
        </p:txBody>
      </p:sp>
      <p:sp>
        <p:nvSpPr>
          <p:cNvPr id="9" name="Text Box 7"/>
          <p:cNvSpPr txBox="1">
            <a:spLocks noChangeArrowheads="1"/>
          </p:cNvSpPr>
          <p:nvPr/>
        </p:nvSpPr>
        <p:spPr bwMode="auto">
          <a:xfrm>
            <a:off x="4475163" y="4467616"/>
            <a:ext cx="536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dirty="0" err="1">
                <a:effectLst>
                  <a:outerShdw blurRad="38100" dist="38100" dir="2700000" algn="tl">
                    <a:srgbClr val="FFFFFF"/>
                  </a:outerShdw>
                </a:effectLst>
                <a:latin typeface="Comic Sans MS" pitchFamily="66" charset="0"/>
              </a:rPr>
              <a:t>Cl</a:t>
            </a:r>
            <a:r>
              <a:rPr lang="en-US" baseline="30000" dirty="0">
                <a:effectLst>
                  <a:outerShdw blurRad="38100" dist="38100" dir="2700000" algn="tl">
                    <a:srgbClr val="FFFFFF"/>
                  </a:outerShdw>
                </a:effectLst>
                <a:latin typeface="Comic Sans MS" pitchFamily="66" charset="0"/>
              </a:rPr>
              <a:t>-</a:t>
            </a:r>
          </a:p>
        </p:txBody>
      </p:sp>
      <p:sp>
        <p:nvSpPr>
          <p:cNvPr id="10" name="Text Box 8"/>
          <p:cNvSpPr txBox="1">
            <a:spLocks noChangeArrowheads="1"/>
          </p:cNvSpPr>
          <p:nvPr/>
        </p:nvSpPr>
        <p:spPr bwMode="auto">
          <a:xfrm>
            <a:off x="3693319" y="5410200"/>
            <a:ext cx="882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dirty="0">
                <a:effectLst>
                  <a:outerShdw blurRad="38100" dist="38100" dir="2700000" algn="tl">
                    <a:srgbClr val="FFFFFF"/>
                  </a:outerShdw>
                </a:effectLst>
                <a:latin typeface="Comic Sans MS" pitchFamily="66" charset="0"/>
              </a:rPr>
              <a:t>NH</a:t>
            </a:r>
            <a:r>
              <a:rPr lang="en-US" baseline="-25000" dirty="0">
                <a:effectLst>
                  <a:outerShdw blurRad="38100" dist="38100" dir="2700000" algn="tl">
                    <a:srgbClr val="FFFFFF"/>
                  </a:outerShdw>
                </a:effectLst>
                <a:latin typeface="Comic Sans MS" pitchFamily="66" charset="0"/>
              </a:rPr>
              <a:t>4</a:t>
            </a:r>
            <a:r>
              <a:rPr lang="en-US" baseline="30000" dirty="0">
                <a:effectLst>
                  <a:outerShdw blurRad="38100" dist="38100" dir="2700000" algn="tl">
                    <a:srgbClr val="FFFFFF"/>
                  </a:outerShdw>
                </a:effectLst>
                <a:latin typeface="Comic Sans MS" pitchFamily="66" charset="0"/>
              </a:rPr>
              <a:t>+</a:t>
            </a:r>
          </a:p>
        </p:txBody>
      </p:sp>
      <p:sp>
        <p:nvSpPr>
          <p:cNvPr id="11" name="Text Box 9"/>
          <p:cNvSpPr txBox="1">
            <a:spLocks noChangeArrowheads="1"/>
          </p:cNvSpPr>
          <p:nvPr/>
        </p:nvSpPr>
        <p:spPr bwMode="auto">
          <a:xfrm>
            <a:off x="4900612" y="5410200"/>
            <a:ext cx="969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dirty="0">
                <a:effectLst>
                  <a:outerShdw blurRad="38100" dist="38100" dir="2700000" algn="tl">
                    <a:srgbClr val="FFFFFF"/>
                  </a:outerShdw>
                </a:effectLst>
                <a:latin typeface="Comic Sans MS" pitchFamily="66" charset="0"/>
              </a:rPr>
              <a:t>SO</a:t>
            </a:r>
            <a:r>
              <a:rPr lang="en-US" baseline="-25000" dirty="0">
                <a:effectLst>
                  <a:outerShdw blurRad="38100" dist="38100" dir="2700000" algn="tl">
                    <a:srgbClr val="FFFFFF"/>
                  </a:outerShdw>
                </a:effectLst>
                <a:latin typeface="Comic Sans MS" pitchFamily="66" charset="0"/>
              </a:rPr>
              <a:t>4</a:t>
            </a:r>
            <a:r>
              <a:rPr lang="en-US" baseline="30000" dirty="0">
                <a:effectLst>
                  <a:outerShdw blurRad="38100" dist="38100" dir="2700000" algn="tl">
                    <a:srgbClr val="FFFFFF"/>
                  </a:outerShdw>
                </a:effectLst>
                <a:latin typeface="Comic Sans MS" pitchFamily="66" charset="0"/>
              </a:rPr>
              <a:t>2-</a:t>
            </a:r>
          </a:p>
        </p:txBody>
      </p:sp>
    </p:spTree>
    <p:extLst>
      <p:ext uri="{BB962C8B-B14F-4D97-AF65-F5344CB8AC3E}">
        <p14:creationId xmlns:p14="http://schemas.microsoft.com/office/powerpoint/2010/main" val="1805817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04"/>
            <a:ext cx="8229600" cy="1143000"/>
          </a:xfrm>
          <a:ln>
            <a:noFill/>
          </a:ln>
        </p:spPr>
        <p:txBody>
          <a:bodyPr/>
          <a:lstStyle/>
          <a:p>
            <a:pPr algn="l"/>
            <a:r>
              <a:rPr lang="en-US" dirty="0" smtClean="0"/>
              <a:t>Objectives of Lab:</a:t>
            </a:r>
            <a:endParaRPr lang="en-US" dirty="0"/>
          </a:p>
        </p:txBody>
      </p:sp>
      <p:sp>
        <p:nvSpPr>
          <p:cNvPr id="3" name="Content Placeholder 2"/>
          <p:cNvSpPr>
            <a:spLocks noGrp="1"/>
          </p:cNvSpPr>
          <p:nvPr>
            <p:ph idx="1"/>
          </p:nvPr>
        </p:nvSpPr>
        <p:spPr>
          <a:xfrm>
            <a:off x="381000" y="1371600"/>
            <a:ext cx="8534400" cy="5943600"/>
          </a:xfrm>
          <a:ln>
            <a:noFill/>
          </a:ln>
        </p:spPr>
        <p:txBody>
          <a:bodyPr>
            <a:normAutofit/>
          </a:bodyPr>
          <a:lstStyle/>
          <a:p>
            <a:pPr marL="342900" lvl="2" indent="-342900">
              <a:buClr>
                <a:schemeClr val="tx1"/>
              </a:buClr>
              <a:buSzPct val="46000"/>
              <a:buFont typeface="Monotype Sorts" pitchFamily="2" charset="2"/>
              <a:buChar char="n"/>
            </a:pPr>
            <a:r>
              <a:rPr lang="en-US" sz="3000" b="1" dirty="0"/>
              <a:t>To illustrate the effects of pH on protein solubility.</a:t>
            </a:r>
            <a:endParaRPr lang="pt-BR" sz="3000" b="1" dirty="0"/>
          </a:p>
          <a:p>
            <a:pPr marL="342900" lvl="2" indent="-342900">
              <a:buClr>
                <a:schemeClr val="tx1"/>
              </a:buClr>
              <a:buSzPct val="46000"/>
              <a:buFont typeface="Monotype Sorts" pitchFamily="2" charset="2"/>
              <a:buChar char="n"/>
            </a:pPr>
            <a:r>
              <a:rPr lang="en-US" sz="3000" b="1" dirty="0"/>
              <a:t>To provide a better understanding of the isoelectric point of a protein.</a:t>
            </a:r>
            <a:endParaRPr lang="pt-BR" sz="3000" b="1" dirty="0"/>
          </a:p>
          <a:p>
            <a:pPr marL="342900" lvl="2" indent="-342900">
              <a:buClr>
                <a:schemeClr val="tx1"/>
              </a:buClr>
              <a:buSzPct val="46000"/>
              <a:buFont typeface="Monotype Sorts" pitchFamily="2" charset="2"/>
              <a:buChar char="n"/>
            </a:pPr>
            <a:r>
              <a:rPr lang="en-US" sz="3000" b="1" dirty="0"/>
              <a:t>To examine the influence of salt addition on protein solubility.</a:t>
            </a:r>
            <a:endParaRPr lang="pt-BR" sz="3000" b="1" dirty="0"/>
          </a:p>
          <a:p>
            <a:pPr lvl="1">
              <a:buClr>
                <a:schemeClr val="tx1"/>
              </a:buClr>
              <a:buSzPct val="46000"/>
              <a:buFont typeface="Monotype Sorts" pitchFamily="2" charset="2"/>
              <a:buChar char="n"/>
            </a:pPr>
            <a:endParaRPr lang="en-US" sz="2400" b="1" dirty="0"/>
          </a:p>
          <a:p>
            <a:pPr lvl="2">
              <a:buClr>
                <a:schemeClr val="tx1"/>
              </a:buClr>
              <a:buSzPct val="46000"/>
              <a:buFont typeface="Monotype Sorts" pitchFamily="2" charset="2"/>
              <a:buChar char="n"/>
            </a:pPr>
            <a:endParaRPr lang="en-US" sz="2000" b="1" dirty="0" smtClean="0"/>
          </a:p>
          <a:p>
            <a:pPr marL="457200" lvl="1" indent="0">
              <a:buClr>
                <a:schemeClr val="tx1"/>
              </a:buClr>
              <a:buSzPct val="46000"/>
              <a:buNone/>
            </a:pPr>
            <a:endParaRPr lang="en-US" sz="2400" b="1" dirty="0"/>
          </a:p>
          <a:p>
            <a:pPr marL="742950" lvl="2" indent="-342900">
              <a:buClr>
                <a:schemeClr val="tx1"/>
              </a:buClr>
              <a:buSzPct val="46000"/>
              <a:buFont typeface="Monotype Sorts" pitchFamily="2" charset="2"/>
              <a:buChar char="n"/>
            </a:pPr>
            <a:endParaRPr lang="en-US" sz="2800" b="1" dirty="0" smtClean="0"/>
          </a:p>
          <a:p>
            <a:pPr marL="742950" lvl="2" indent="-342900">
              <a:buClr>
                <a:schemeClr val="tx1"/>
              </a:buClr>
              <a:buSzPct val="46000"/>
              <a:buFont typeface="Monotype Sorts" pitchFamily="2" charset="2"/>
              <a:buChar char="n"/>
            </a:pPr>
            <a:endParaRPr lang="en-US" sz="2800" b="1" dirty="0" smtClean="0"/>
          </a:p>
          <a:p>
            <a:pPr marL="742950" lvl="2" indent="-342900">
              <a:buClr>
                <a:schemeClr val="tx1"/>
              </a:buClr>
              <a:buSzPct val="46000"/>
              <a:buFont typeface="Monotype Sorts" pitchFamily="2" charset="2"/>
              <a:buChar char="n"/>
            </a:pPr>
            <a:endParaRPr lang="en-US" sz="2600" b="1" dirty="0" smtClean="0"/>
          </a:p>
          <a:p>
            <a:pPr marL="742950" lvl="2" indent="-342900">
              <a:buClr>
                <a:schemeClr val="tx1"/>
              </a:buClr>
              <a:buSzPct val="46000"/>
              <a:buFont typeface="Monotype Sorts" pitchFamily="2" charset="2"/>
              <a:buChar char="n"/>
            </a:pPr>
            <a:endParaRPr lang="en-US" sz="2600" b="1" dirty="0"/>
          </a:p>
          <a:p>
            <a:pPr marL="457200" lvl="1" indent="0">
              <a:buClr>
                <a:schemeClr val="tx1"/>
              </a:buClr>
              <a:buSzPct val="46000"/>
              <a:buNone/>
            </a:pPr>
            <a:endParaRPr lang="en-US" sz="3000" b="1" dirty="0"/>
          </a:p>
          <a:p>
            <a:pPr marL="0" indent="0">
              <a:buClr>
                <a:schemeClr val="tx1"/>
              </a:buClr>
              <a:buSzPct val="46000"/>
              <a:buNone/>
            </a:pPr>
            <a:endParaRPr lang="en-US" sz="3000" b="1" dirty="0" smtClean="0"/>
          </a:p>
        </p:txBody>
      </p:sp>
      <p:cxnSp>
        <p:nvCxnSpPr>
          <p:cNvPr id="5" name="Straight Connector 4"/>
          <p:cNvCxnSpPr/>
          <p:nvPr/>
        </p:nvCxnSpPr>
        <p:spPr>
          <a:xfrm>
            <a:off x="0" y="1066800"/>
            <a:ext cx="8153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4289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832</Words>
  <Application>Microsoft Office PowerPoint</Application>
  <PresentationFormat>On-screen Show (4:3)</PresentationFormat>
  <Paragraphs>181</Paragraphs>
  <Slides>14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Comic Sans MS</vt:lpstr>
      <vt:lpstr>Monotype Sorts</vt:lpstr>
      <vt:lpstr>Symbol</vt:lpstr>
      <vt:lpstr>Office Theme</vt:lpstr>
      <vt:lpstr>Milk Proteins</vt:lpstr>
      <vt:lpstr>INTRODUCTION</vt:lpstr>
      <vt:lpstr>Types of Proteins</vt:lpstr>
      <vt:lpstr>Influences of pH on solubility</vt:lpstr>
      <vt:lpstr>Influences of pH on solubility</vt:lpstr>
      <vt:lpstr>Milk Proteins</vt:lpstr>
      <vt:lpstr>“Salting out”</vt:lpstr>
      <vt:lpstr>PowerPoint Presentation</vt:lpstr>
      <vt:lpstr>Objectives of Lab:</vt:lpstr>
      <vt:lpstr>Procedure - Casein</vt:lpstr>
      <vt:lpstr>Procedure</vt:lpstr>
      <vt:lpstr>Procedure - Whey</vt:lpstr>
      <vt:lpstr>Results:</vt:lpstr>
      <vt:lpstr>Discussion: Project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Talcott</dc:creator>
  <cp:lastModifiedBy>Talcott, Stephen T</cp:lastModifiedBy>
  <cp:revision>86</cp:revision>
  <dcterms:created xsi:type="dcterms:W3CDTF">2013-01-30T19:21:04Z</dcterms:created>
  <dcterms:modified xsi:type="dcterms:W3CDTF">2018-01-11T17:19:20Z</dcterms:modified>
</cp:coreProperties>
</file>